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0" r:id="rId1"/>
    <p:sldMasterId id="2147483913" r:id="rId2"/>
  </p:sldMasterIdLst>
  <p:notesMasterIdLst>
    <p:notesMasterId r:id="rId49"/>
  </p:notesMasterIdLst>
  <p:sldIdLst>
    <p:sldId id="350" r:id="rId3"/>
    <p:sldId id="265" r:id="rId4"/>
    <p:sldId id="560" r:id="rId5"/>
    <p:sldId id="568" r:id="rId6"/>
    <p:sldId id="515" r:id="rId7"/>
    <p:sldId id="490" r:id="rId8"/>
    <p:sldId id="553" r:id="rId9"/>
    <p:sldId id="557" r:id="rId10"/>
    <p:sldId id="543" r:id="rId11"/>
    <p:sldId id="549" r:id="rId12"/>
    <p:sldId id="519" r:id="rId13"/>
    <p:sldId id="520" r:id="rId14"/>
    <p:sldId id="521" r:id="rId15"/>
    <p:sldId id="522" r:id="rId16"/>
    <p:sldId id="533" r:id="rId17"/>
    <p:sldId id="524" r:id="rId18"/>
    <p:sldId id="525" r:id="rId19"/>
    <p:sldId id="526" r:id="rId20"/>
    <p:sldId id="567" r:id="rId21"/>
    <p:sldId id="561" r:id="rId22"/>
    <p:sldId id="532" r:id="rId23"/>
    <p:sldId id="544" r:id="rId24"/>
    <p:sldId id="545" r:id="rId25"/>
    <p:sldId id="551" r:id="rId26"/>
    <p:sldId id="562" r:id="rId27"/>
    <p:sldId id="546" r:id="rId28"/>
    <p:sldId id="563" r:id="rId29"/>
    <p:sldId id="547" r:id="rId30"/>
    <p:sldId id="541" r:id="rId31"/>
    <p:sldId id="538" r:id="rId32"/>
    <p:sldId id="539" r:id="rId33"/>
    <p:sldId id="540" r:id="rId34"/>
    <p:sldId id="502" r:id="rId35"/>
    <p:sldId id="558" r:id="rId36"/>
    <p:sldId id="425" r:id="rId37"/>
    <p:sldId id="503" r:id="rId38"/>
    <p:sldId id="504" r:id="rId39"/>
    <p:sldId id="529" r:id="rId40"/>
    <p:sldId id="528" r:id="rId41"/>
    <p:sldId id="554" r:id="rId42"/>
    <p:sldId id="556" r:id="rId43"/>
    <p:sldId id="566" r:id="rId44"/>
    <p:sldId id="565" r:id="rId45"/>
    <p:sldId id="518" r:id="rId46"/>
    <p:sldId id="569" r:id="rId47"/>
    <p:sldId id="559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mplate Instructions" id="{F16CE481-3155-4766-A56C-85134328853F}">
          <p14:sldIdLst/>
        </p14:section>
        <p14:section name="Light Template" id="{FDC5AB89-1E7A-47E8-AFA6-0524F27A666A}">
          <p14:sldIdLst>
            <p14:sldId id="350"/>
            <p14:sldId id="265"/>
            <p14:sldId id="560"/>
            <p14:sldId id="568"/>
            <p14:sldId id="515"/>
            <p14:sldId id="490"/>
            <p14:sldId id="553"/>
            <p14:sldId id="557"/>
            <p14:sldId id="543"/>
            <p14:sldId id="549"/>
            <p14:sldId id="519"/>
            <p14:sldId id="520"/>
            <p14:sldId id="521"/>
            <p14:sldId id="522"/>
            <p14:sldId id="533"/>
            <p14:sldId id="524"/>
            <p14:sldId id="525"/>
            <p14:sldId id="526"/>
            <p14:sldId id="567"/>
            <p14:sldId id="561"/>
            <p14:sldId id="532"/>
            <p14:sldId id="544"/>
            <p14:sldId id="545"/>
            <p14:sldId id="551"/>
            <p14:sldId id="562"/>
            <p14:sldId id="546"/>
            <p14:sldId id="563"/>
            <p14:sldId id="547"/>
            <p14:sldId id="541"/>
            <p14:sldId id="538"/>
            <p14:sldId id="539"/>
            <p14:sldId id="540"/>
            <p14:sldId id="502"/>
            <p14:sldId id="558"/>
            <p14:sldId id="425"/>
            <p14:sldId id="503"/>
            <p14:sldId id="504"/>
            <p14:sldId id="529"/>
            <p14:sldId id="528"/>
            <p14:sldId id="554"/>
            <p14:sldId id="556"/>
            <p14:sldId id="566"/>
            <p14:sldId id="565"/>
            <p14:sldId id="518"/>
            <p14:sldId id="569"/>
            <p14:sldId id="559"/>
          </p14:sldIdLst>
        </p14:section>
        <p14:section name="Dark Template" id="{E89EA864-B50E-43E4-9D25-935499BCB80F}">
          <p14:sldIdLst/>
        </p14:section>
        <p14:section name="Colors and Fonts" id="{040FC6BE-6E32-43E9-AC31-48F8CC310A8D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E39"/>
    <a:srgbClr val="FFDB7D"/>
    <a:srgbClr val="0061A0"/>
    <a:srgbClr val="00B2AA"/>
    <a:srgbClr val="666666"/>
    <a:srgbClr val="E1C5DE"/>
    <a:srgbClr val="7EDDD3"/>
    <a:srgbClr val="DCE7A2"/>
    <a:srgbClr val="7DCCF5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5918" autoAdjust="0"/>
  </p:normalViewPr>
  <p:slideViewPr>
    <p:cSldViewPr snapToGrid="0" showGuides="1">
      <p:cViewPr varScale="1">
        <p:scale>
          <a:sx n="107" d="100"/>
          <a:sy n="107" d="100"/>
        </p:scale>
        <p:origin x="138" y="19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847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21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2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0D0328-2297-487F-844D-8F3A3B1F2A52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907052F-A3EE-4CB6-AF77-90DCF8ABFE6B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sz="1800" dirty="0"/>
            <a:t>Userspace networking</a:t>
          </a:r>
        </a:p>
      </dgm:t>
    </dgm:pt>
    <dgm:pt modelId="{1F765A77-B96F-42EE-9F28-CC7A5883E5A0}" type="parTrans" cxnId="{D5D0AC86-2E3A-4B21-8F5A-AC59078AAD5F}">
      <dgm:prSet/>
      <dgm:spPr/>
      <dgm:t>
        <a:bodyPr/>
        <a:lstStyle/>
        <a:p>
          <a:endParaRPr lang="en-US" sz="2400"/>
        </a:p>
      </dgm:t>
    </dgm:pt>
    <dgm:pt modelId="{FDB5F5DF-ABD4-4628-9073-77005C4C9C9A}" type="sibTrans" cxnId="{D5D0AC86-2E3A-4B21-8F5A-AC59078AAD5F}">
      <dgm:prSet/>
      <dgm:spPr/>
      <dgm:t>
        <a:bodyPr/>
        <a:lstStyle/>
        <a:p>
          <a:endParaRPr lang="en-US" sz="2400"/>
        </a:p>
      </dgm:t>
    </dgm:pt>
    <dgm:pt modelId="{7650FDFA-5893-4DA8-86FD-BCD9226373C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DPDK</a:t>
          </a:r>
        </a:p>
      </dgm:t>
    </dgm:pt>
    <dgm:pt modelId="{C9481C3F-9D3F-4996-A3DC-C546934599E0}" type="parTrans" cxnId="{5BE2D356-C395-4B72-A57E-1F5DAC9D4347}">
      <dgm:prSet/>
      <dgm:spPr/>
      <dgm:t>
        <a:bodyPr/>
        <a:lstStyle/>
        <a:p>
          <a:endParaRPr lang="en-US" sz="2400"/>
        </a:p>
      </dgm:t>
    </dgm:pt>
    <dgm:pt modelId="{BED1175E-4245-4BF0-B23A-70F167F80BDE}" type="sibTrans" cxnId="{5BE2D356-C395-4B72-A57E-1F5DAC9D4347}">
      <dgm:prSet/>
      <dgm:spPr/>
      <dgm:t>
        <a:bodyPr/>
        <a:lstStyle/>
        <a:p>
          <a:endParaRPr lang="en-US" sz="2400"/>
        </a:p>
      </dgm:t>
    </dgm:pt>
    <dgm:pt modelId="{1134FC0A-85F0-4266-A719-42055A429807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sz="1800" dirty="0"/>
            <a:t>Isolated CPUs</a:t>
          </a:r>
        </a:p>
      </dgm:t>
    </dgm:pt>
    <dgm:pt modelId="{63F1CBFD-2630-42DE-A4A0-C7C8C504945E}" type="parTrans" cxnId="{6A1EB20D-1147-4BEB-9F07-47745E139CED}">
      <dgm:prSet/>
      <dgm:spPr/>
      <dgm:t>
        <a:bodyPr/>
        <a:lstStyle/>
        <a:p>
          <a:endParaRPr lang="en-US" sz="2400"/>
        </a:p>
      </dgm:t>
    </dgm:pt>
    <dgm:pt modelId="{EAE12E5B-74DA-4411-A6AE-2EAC35D2D087}" type="sibTrans" cxnId="{6A1EB20D-1147-4BEB-9F07-47745E139CED}">
      <dgm:prSet/>
      <dgm:spPr/>
      <dgm:t>
        <a:bodyPr/>
        <a:lstStyle/>
        <a:p>
          <a:endParaRPr lang="en-US" sz="2400"/>
        </a:p>
      </dgm:t>
    </dgm:pt>
    <dgm:pt modelId="{B92A835E-8C7E-4C57-AEC3-4E2CA2092DA9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sz="1800" dirty="0"/>
            <a:t>NUMA-Awareness</a:t>
          </a:r>
        </a:p>
      </dgm:t>
    </dgm:pt>
    <dgm:pt modelId="{F0E58B99-05E0-46F6-8A6E-FC7650D07B87}" type="parTrans" cxnId="{1DB4335F-530F-4665-A06F-1ABACDE6847A}">
      <dgm:prSet/>
      <dgm:spPr/>
      <dgm:t>
        <a:bodyPr/>
        <a:lstStyle/>
        <a:p>
          <a:endParaRPr lang="en-US" sz="2400"/>
        </a:p>
      </dgm:t>
    </dgm:pt>
    <dgm:pt modelId="{B8EB75C3-A20A-49BC-9B95-16BE3B514D10}" type="sibTrans" cxnId="{1DB4335F-530F-4665-A06F-1ABACDE6847A}">
      <dgm:prSet/>
      <dgm:spPr/>
      <dgm:t>
        <a:bodyPr/>
        <a:lstStyle/>
        <a:p>
          <a:endParaRPr lang="en-US" sz="2400"/>
        </a:p>
      </dgm:t>
    </dgm:pt>
    <dgm:pt modelId="{92D175D6-D09A-4DA8-81C2-2DE3A3CE180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/>
            <a:t>Both memory and devices</a:t>
          </a:r>
        </a:p>
      </dgm:t>
    </dgm:pt>
    <dgm:pt modelId="{6A19098C-BB51-4716-8DAB-B1850C1E0BB1}" type="parTrans" cxnId="{22AF332F-ADEB-4B4A-A539-E06B79D8E520}">
      <dgm:prSet/>
      <dgm:spPr/>
      <dgm:t>
        <a:bodyPr/>
        <a:lstStyle/>
        <a:p>
          <a:endParaRPr lang="en-US" sz="2400"/>
        </a:p>
      </dgm:t>
    </dgm:pt>
    <dgm:pt modelId="{32404473-6C87-46DF-B35D-DACCA9356F36}" type="sibTrans" cxnId="{22AF332F-ADEB-4B4A-A539-E06B79D8E520}">
      <dgm:prSet/>
      <dgm:spPr/>
      <dgm:t>
        <a:bodyPr/>
        <a:lstStyle/>
        <a:p>
          <a:endParaRPr lang="en-US" sz="2400"/>
        </a:p>
      </dgm:t>
    </dgm:pt>
    <dgm:pt modelId="{AE7C107B-0951-481A-892C-139332375BFF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sz="1800"/>
            <a:t>RDMA</a:t>
          </a:r>
        </a:p>
      </dgm:t>
    </dgm:pt>
    <dgm:pt modelId="{D5D6D054-7399-4A75-9B62-BD934627ACA6}" type="parTrans" cxnId="{C7C5F02C-9ED3-4B7B-821B-9EDFAAA0301A}">
      <dgm:prSet/>
      <dgm:spPr/>
      <dgm:t>
        <a:bodyPr/>
        <a:lstStyle/>
        <a:p>
          <a:endParaRPr lang="en-US" sz="2400"/>
        </a:p>
      </dgm:t>
    </dgm:pt>
    <dgm:pt modelId="{CBA75DB5-FF04-4B17-A7CB-F137FAB04DD9}" type="sibTrans" cxnId="{C7C5F02C-9ED3-4B7B-821B-9EDFAAA0301A}">
      <dgm:prSet/>
      <dgm:spPr/>
      <dgm:t>
        <a:bodyPr/>
        <a:lstStyle/>
        <a:p>
          <a:endParaRPr lang="en-US" sz="2400"/>
        </a:p>
      </dgm:t>
    </dgm:pt>
    <dgm:pt modelId="{4649F4C7-3EB9-4C20-A3D7-84A7FCE71BE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/>
            <a:t>Used to transfer data directly from NIC to other devices</a:t>
          </a:r>
        </a:p>
      </dgm:t>
    </dgm:pt>
    <dgm:pt modelId="{C9EC6ECD-22BD-48E6-BAE1-CF382273C829}" type="parTrans" cxnId="{CA08CEEB-B7E2-4E5A-BFB8-6DA3783E65E3}">
      <dgm:prSet/>
      <dgm:spPr/>
      <dgm:t>
        <a:bodyPr/>
        <a:lstStyle/>
        <a:p>
          <a:endParaRPr lang="en-US" sz="2400"/>
        </a:p>
      </dgm:t>
    </dgm:pt>
    <dgm:pt modelId="{D80B5AF2-850F-4426-BC92-5F439CDA7303}" type="sibTrans" cxnId="{CA08CEEB-B7E2-4E5A-BFB8-6DA3783E65E3}">
      <dgm:prSet/>
      <dgm:spPr/>
      <dgm:t>
        <a:bodyPr/>
        <a:lstStyle/>
        <a:p>
          <a:endParaRPr lang="en-US" sz="2400"/>
        </a:p>
      </dgm:t>
    </dgm:pt>
    <dgm:pt modelId="{7236A17C-99E3-4A24-A6C4-4FC6FB005799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sz="1800" dirty="0" err="1"/>
            <a:t>Hugepages</a:t>
          </a:r>
          <a:endParaRPr lang="en-US" sz="1800" dirty="0"/>
        </a:p>
      </dgm:t>
    </dgm:pt>
    <dgm:pt modelId="{CC660522-955C-4CDE-815D-65AC3AA64756}" type="parTrans" cxnId="{5D82EE4F-6822-4C76-91B7-177FE50E6BE1}">
      <dgm:prSet/>
      <dgm:spPr/>
      <dgm:t>
        <a:bodyPr/>
        <a:lstStyle/>
        <a:p>
          <a:endParaRPr lang="en-US" sz="2400"/>
        </a:p>
      </dgm:t>
    </dgm:pt>
    <dgm:pt modelId="{6612857A-668B-4D94-BE05-49422A414246}" type="sibTrans" cxnId="{5D82EE4F-6822-4C76-91B7-177FE50E6BE1}">
      <dgm:prSet/>
      <dgm:spPr/>
      <dgm:t>
        <a:bodyPr/>
        <a:lstStyle/>
        <a:p>
          <a:endParaRPr lang="en-US" sz="2400"/>
        </a:p>
      </dgm:t>
    </dgm:pt>
    <dgm:pt modelId="{A8029751-45DA-4401-8800-CC64A709E4FD}" type="pres">
      <dgm:prSet presAssocID="{A60D0328-2297-487F-844D-8F3A3B1F2A52}" presName="root" presStyleCnt="0">
        <dgm:presLayoutVars>
          <dgm:dir/>
          <dgm:resizeHandles val="exact"/>
        </dgm:presLayoutVars>
      </dgm:prSet>
      <dgm:spPr/>
    </dgm:pt>
    <dgm:pt modelId="{C3EAA18B-958C-40B6-9BAF-987765137447}" type="pres">
      <dgm:prSet presAssocID="{2907052F-A3EE-4CB6-AF77-90DCF8ABFE6B}" presName="compNode" presStyleCnt="0"/>
      <dgm:spPr/>
    </dgm:pt>
    <dgm:pt modelId="{11178A6B-7450-40BB-959D-B202907009D0}" type="pres">
      <dgm:prSet presAssocID="{2907052F-A3EE-4CB6-AF77-90DCF8ABFE6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bbit"/>
        </a:ext>
      </dgm:extLst>
    </dgm:pt>
    <dgm:pt modelId="{19981BBD-D016-49C5-A093-EDFE1E651820}" type="pres">
      <dgm:prSet presAssocID="{2907052F-A3EE-4CB6-AF77-90DCF8ABFE6B}" presName="iconSpace" presStyleCnt="0"/>
      <dgm:spPr/>
    </dgm:pt>
    <dgm:pt modelId="{9C475409-10E0-4089-8AD8-299145D3846A}" type="pres">
      <dgm:prSet presAssocID="{2907052F-A3EE-4CB6-AF77-90DCF8ABFE6B}" presName="parTx" presStyleLbl="revTx" presStyleIdx="0" presStyleCnt="10">
        <dgm:presLayoutVars>
          <dgm:chMax val="0"/>
          <dgm:chPref val="0"/>
        </dgm:presLayoutVars>
      </dgm:prSet>
      <dgm:spPr/>
    </dgm:pt>
    <dgm:pt modelId="{47797D96-3C91-428D-92FC-4A7AF9D65561}" type="pres">
      <dgm:prSet presAssocID="{2907052F-A3EE-4CB6-AF77-90DCF8ABFE6B}" presName="txSpace" presStyleCnt="0"/>
      <dgm:spPr/>
    </dgm:pt>
    <dgm:pt modelId="{ECE2BC8A-40CE-4FB6-98EC-4E0D463C47CD}" type="pres">
      <dgm:prSet presAssocID="{2907052F-A3EE-4CB6-AF77-90DCF8ABFE6B}" presName="desTx" presStyleLbl="revTx" presStyleIdx="1" presStyleCnt="10">
        <dgm:presLayoutVars/>
      </dgm:prSet>
      <dgm:spPr/>
    </dgm:pt>
    <dgm:pt modelId="{67BD3FCF-6088-49A6-B7FA-E0C1E496C1E9}" type="pres">
      <dgm:prSet presAssocID="{FDB5F5DF-ABD4-4628-9073-77005C4C9C9A}" presName="sibTrans" presStyleCnt="0"/>
      <dgm:spPr/>
    </dgm:pt>
    <dgm:pt modelId="{B4D997F2-FA76-412D-9ED8-B934EB0BA769}" type="pres">
      <dgm:prSet presAssocID="{1134FC0A-85F0-4266-A719-42055A429807}" presName="compNode" presStyleCnt="0"/>
      <dgm:spPr/>
    </dgm:pt>
    <dgm:pt modelId="{1C81FF43-BC8B-4545-92A6-81E4BB10E248}" type="pres">
      <dgm:prSet presAssocID="{1134FC0A-85F0-4266-A719-42055A429807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9A02A754-FC4F-47B0-89CA-1ED8C9D1AF67}" type="pres">
      <dgm:prSet presAssocID="{1134FC0A-85F0-4266-A719-42055A429807}" presName="iconSpace" presStyleCnt="0"/>
      <dgm:spPr/>
    </dgm:pt>
    <dgm:pt modelId="{692704F4-4462-421D-BC70-1C4A221898AE}" type="pres">
      <dgm:prSet presAssocID="{1134FC0A-85F0-4266-A719-42055A429807}" presName="parTx" presStyleLbl="revTx" presStyleIdx="2" presStyleCnt="10">
        <dgm:presLayoutVars>
          <dgm:chMax val="0"/>
          <dgm:chPref val="0"/>
        </dgm:presLayoutVars>
      </dgm:prSet>
      <dgm:spPr/>
    </dgm:pt>
    <dgm:pt modelId="{1C38F910-0394-49F5-892C-D074F1E1699F}" type="pres">
      <dgm:prSet presAssocID="{1134FC0A-85F0-4266-A719-42055A429807}" presName="txSpace" presStyleCnt="0"/>
      <dgm:spPr/>
    </dgm:pt>
    <dgm:pt modelId="{D09CB40F-A991-4777-8615-D84AE6178A13}" type="pres">
      <dgm:prSet presAssocID="{1134FC0A-85F0-4266-A719-42055A429807}" presName="desTx" presStyleLbl="revTx" presStyleIdx="3" presStyleCnt="10">
        <dgm:presLayoutVars/>
      </dgm:prSet>
      <dgm:spPr/>
    </dgm:pt>
    <dgm:pt modelId="{F3A31E80-1E33-4AD3-90A8-4E7973BE8E21}" type="pres">
      <dgm:prSet presAssocID="{EAE12E5B-74DA-4411-A6AE-2EAC35D2D087}" presName="sibTrans" presStyleCnt="0"/>
      <dgm:spPr/>
    </dgm:pt>
    <dgm:pt modelId="{F330AAB6-E30C-4132-B6A3-FA29496FBC25}" type="pres">
      <dgm:prSet presAssocID="{B92A835E-8C7E-4C57-AEC3-4E2CA2092DA9}" presName="compNode" presStyleCnt="0"/>
      <dgm:spPr/>
    </dgm:pt>
    <dgm:pt modelId="{CB879E92-9701-4DC3-A265-AEE000B0118A}" type="pres">
      <dgm:prSet presAssocID="{B92A835E-8C7E-4C57-AEC3-4E2CA2092DA9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ransfer"/>
        </a:ext>
      </dgm:extLst>
    </dgm:pt>
    <dgm:pt modelId="{6ACBB646-46D5-416D-A7F4-0710C25E3545}" type="pres">
      <dgm:prSet presAssocID="{B92A835E-8C7E-4C57-AEC3-4E2CA2092DA9}" presName="iconSpace" presStyleCnt="0"/>
      <dgm:spPr/>
    </dgm:pt>
    <dgm:pt modelId="{D53A84EB-81E5-405E-955A-45E177C75793}" type="pres">
      <dgm:prSet presAssocID="{B92A835E-8C7E-4C57-AEC3-4E2CA2092DA9}" presName="parTx" presStyleLbl="revTx" presStyleIdx="4" presStyleCnt="10">
        <dgm:presLayoutVars>
          <dgm:chMax val="0"/>
          <dgm:chPref val="0"/>
        </dgm:presLayoutVars>
      </dgm:prSet>
      <dgm:spPr/>
    </dgm:pt>
    <dgm:pt modelId="{D8201763-1394-4927-B6E8-47D42742DD65}" type="pres">
      <dgm:prSet presAssocID="{B92A835E-8C7E-4C57-AEC3-4E2CA2092DA9}" presName="txSpace" presStyleCnt="0"/>
      <dgm:spPr/>
    </dgm:pt>
    <dgm:pt modelId="{DCE67216-0165-4791-90F0-5C56610807E4}" type="pres">
      <dgm:prSet presAssocID="{B92A835E-8C7E-4C57-AEC3-4E2CA2092DA9}" presName="desTx" presStyleLbl="revTx" presStyleIdx="5" presStyleCnt="10">
        <dgm:presLayoutVars/>
      </dgm:prSet>
      <dgm:spPr/>
    </dgm:pt>
    <dgm:pt modelId="{64C1DE6B-E75B-46C8-B25E-0B958A9AC1BD}" type="pres">
      <dgm:prSet presAssocID="{B8EB75C3-A20A-49BC-9B95-16BE3B514D10}" presName="sibTrans" presStyleCnt="0"/>
      <dgm:spPr/>
    </dgm:pt>
    <dgm:pt modelId="{5AE9057F-8119-413A-8F2D-FF47B5558571}" type="pres">
      <dgm:prSet presAssocID="{AE7C107B-0951-481A-892C-139332375BFF}" presName="compNode" presStyleCnt="0"/>
      <dgm:spPr/>
    </dgm:pt>
    <dgm:pt modelId="{1C1716FF-8675-46F2-86D4-275EE308CDAA}" type="pres">
      <dgm:prSet presAssocID="{AE7C107B-0951-481A-892C-139332375BF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B"/>
        </a:ext>
      </dgm:extLst>
    </dgm:pt>
    <dgm:pt modelId="{5CB55486-535B-43EF-9F3C-AB305E6DF103}" type="pres">
      <dgm:prSet presAssocID="{AE7C107B-0951-481A-892C-139332375BFF}" presName="iconSpace" presStyleCnt="0"/>
      <dgm:spPr/>
    </dgm:pt>
    <dgm:pt modelId="{A0329528-049F-44A0-953C-21BD77D614C2}" type="pres">
      <dgm:prSet presAssocID="{AE7C107B-0951-481A-892C-139332375BFF}" presName="parTx" presStyleLbl="revTx" presStyleIdx="6" presStyleCnt="10">
        <dgm:presLayoutVars>
          <dgm:chMax val="0"/>
          <dgm:chPref val="0"/>
        </dgm:presLayoutVars>
      </dgm:prSet>
      <dgm:spPr/>
    </dgm:pt>
    <dgm:pt modelId="{4AE09BEE-CEE4-4699-BC6E-F2CA2A4CD540}" type="pres">
      <dgm:prSet presAssocID="{AE7C107B-0951-481A-892C-139332375BFF}" presName="txSpace" presStyleCnt="0"/>
      <dgm:spPr/>
    </dgm:pt>
    <dgm:pt modelId="{6B128101-619E-49D3-8EC1-1B163A252F94}" type="pres">
      <dgm:prSet presAssocID="{AE7C107B-0951-481A-892C-139332375BFF}" presName="desTx" presStyleLbl="revTx" presStyleIdx="7" presStyleCnt="10">
        <dgm:presLayoutVars/>
      </dgm:prSet>
      <dgm:spPr/>
    </dgm:pt>
    <dgm:pt modelId="{E2FEB115-A6E8-4737-85DC-FBC0F6EC0E24}" type="pres">
      <dgm:prSet presAssocID="{CBA75DB5-FF04-4B17-A7CB-F137FAB04DD9}" presName="sibTrans" presStyleCnt="0"/>
      <dgm:spPr/>
    </dgm:pt>
    <dgm:pt modelId="{FEC46791-AB0C-4243-87FC-3539E3E2319E}" type="pres">
      <dgm:prSet presAssocID="{7236A17C-99E3-4A24-A6C4-4FC6FB005799}" presName="compNode" presStyleCnt="0"/>
      <dgm:spPr/>
    </dgm:pt>
    <dgm:pt modelId="{E7A61E8B-1F09-422A-AE49-6E08198F4A09}" type="pres">
      <dgm:prSet presAssocID="{7236A17C-99E3-4A24-A6C4-4FC6FB005799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59E70FFA-C692-4A1A-8AFF-BACFE38CF7B0}" type="pres">
      <dgm:prSet presAssocID="{7236A17C-99E3-4A24-A6C4-4FC6FB005799}" presName="iconSpace" presStyleCnt="0"/>
      <dgm:spPr/>
    </dgm:pt>
    <dgm:pt modelId="{1CAAA83A-673B-4C81-86B1-BC19D6054222}" type="pres">
      <dgm:prSet presAssocID="{7236A17C-99E3-4A24-A6C4-4FC6FB005799}" presName="parTx" presStyleLbl="revTx" presStyleIdx="8" presStyleCnt="10">
        <dgm:presLayoutVars>
          <dgm:chMax val="0"/>
          <dgm:chPref val="0"/>
        </dgm:presLayoutVars>
      </dgm:prSet>
      <dgm:spPr/>
    </dgm:pt>
    <dgm:pt modelId="{52B97424-63DF-4DF5-946C-832921383773}" type="pres">
      <dgm:prSet presAssocID="{7236A17C-99E3-4A24-A6C4-4FC6FB005799}" presName="txSpace" presStyleCnt="0"/>
      <dgm:spPr/>
    </dgm:pt>
    <dgm:pt modelId="{332F24ED-D001-4A7D-B49B-19BB85FDA34D}" type="pres">
      <dgm:prSet presAssocID="{7236A17C-99E3-4A24-A6C4-4FC6FB005799}" presName="desTx" presStyleLbl="revTx" presStyleIdx="9" presStyleCnt="10">
        <dgm:presLayoutVars/>
      </dgm:prSet>
      <dgm:spPr/>
    </dgm:pt>
  </dgm:ptLst>
  <dgm:cxnLst>
    <dgm:cxn modelId="{17060005-3D90-44A0-90B0-D119E14D0F81}" type="presOf" srcId="{1134FC0A-85F0-4266-A719-42055A429807}" destId="{692704F4-4462-421D-BC70-1C4A221898AE}" srcOrd="0" destOrd="0" presId="urn:microsoft.com/office/officeart/2018/5/layout/CenteredIconLabelDescriptionList"/>
    <dgm:cxn modelId="{6A1EB20D-1147-4BEB-9F07-47745E139CED}" srcId="{A60D0328-2297-487F-844D-8F3A3B1F2A52}" destId="{1134FC0A-85F0-4266-A719-42055A429807}" srcOrd="1" destOrd="0" parTransId="{63F1CBFD-2630-42DE-A4A0-C7C8C504945E}" sibTransId="{EAE12E5B-74DA-4411-A6AE-2EAC35D2D087}"/>
    <dgm:cxn modelId="{DC953D14-6DA8-4808-8187-669E14087EF8}" type="presOf" srcId="{AE7C107B-0951-481A-892C-139332375BFF}" destId="{A0329528-049F-44A0-953C-21BD77D614C2}" srcOrd="0" destOrd="0" presId="urn:microsoft.com/office/officeart/2018/5/layout/CenteredIconLabelDescriptionList"/>
    <dgm:cxn modelId="{59483718-3474-494D-A50C-7CD374387BFC}" type="presOf" srcId="{92D175D6-D09A-4DA8-81C2-2DE3A3CE1805}" destId="{DCE67216-0165-4791-90F0-5C56610807E4}" srcOrd="0" destOrd="0" presId="urn:microsoft.com/office/officeart/2018/5/layout/CenteredIconLabelDescriptionList"/>
    <dgm:cxn modelId="{87A9BC19-BF1E-4FBF-8BE4-4BCBF2EB4D85}" type="presOf" srcId="{A60D0328-2297-487F-844D-8F3A3B1F2A52}" destId="{A8029751-45DA-4401-8800-CC64A709E4FD}" srcOrd="0" destOrd="0" presId="urn:microsoft.com/office/officeart/2018/5/layout/CenteredIconLabelDescriptionList"/>
    <dgm:cxn modelId="{004B4929-BFE4-43F6-BB48-F72A3C7294C1}" type="presOf" srcId="{7236A17C-99E3-4A24-A6C4-4FC6FB005799}" destId="{1CAAA83A-673B-4C81-86B1-BC19D6054222}" srcOrd="0" destOrd="0" presId="urn:microsoft.com/office/officeart/2018/5/layout/CenteredIconLabelDescriptionList"/>
    <dgm:cxn modelId="{C7C5F02C-9ED3-4B7B-821B-9EDFAAA0301A}" srcId="{A60D0328-2297-487F-844D-8F3A3B1F2A52}" destId="{AE7C107B-0951-481A-892C-139332375BFF}" srcOrd="3" destOrd="0" parTransId="{D5D6D054-7399-4A75-9B62-BD934627ACA6}" sibTransId="{CBA75DB5-FF04-4B17-A7CB-F137FAB04DD9}"/>
    <dgm:cxn modelId="{22AF332F-ADEB-4B4A-A539-E06B79D8E520}" srcId="{B92A835E-8C7E-4C57-AEC3-4E2CA2092DA9}" destId="{92D175D6-D09A-4DA8-81C2-2DE3A3CE1805}" srcOrd="0" destOrd="0" parTransId="{6A19098C-BB51-4716-8DAB-B1850C1E0BB1}" sibTransId="{32404473-6C87-46DF-B35D-DACCA9356F36}"/>
    <dgm:cxn modelId="{DE90123C-0C68-4E01-A036-54AF3624EB85}" type="presOf" srcId="{B92A835E-8C7E-4C57-AEC3-4E2CA2092DA9}" destId="{D53A84EB-81E5-405E-955A-45E177C75793}" srcOrd="0" destOrd="0" presId="urn:microsoft.com/office/officeart/2018/5/layout/CenteredIconLabelDescriptionList"/>
    <dgm:cxn modelId="{1DB4335F-530F-4665-A06F-1ABACDE6847A}" srcId="{A60D0328-2297-487F-844D-8F3A3B1F2A52}" destId="{B92A835E-8C7E-4C57-AEC3-4E2CA2092DA9}" srcOrd="2" destOrd="0" parTransId="{F0E58B99-05E0-46F6-8A6E-FC7650D07B87}" sibTransId="{B8EB75C3-A20A-49BC-9B95-16BE3B514D10}"/>
    <dgm:cxn modelId="{B4493A63-50B4-420F-8C0F-FF5647981373}" type="presOf" srcId="{7650FDFA-5893-4DA8-86FD-BCD9226373C3}" destId="{ECE2BC8A-40CE-4FB6-98EC-4E0D463C47CD}" srcOrd="0" destOrd="0" presId="urn:microsoft.com/office/officeart/2018/5/layout/CenteredIconLabelDescriptionList"/>
    <dgm:cxn modelId="{5D82EE4F-6822-4C76-91B7-177FE50E6BE1}" srcId="{A60D0328-2297-487F-844D-8F3A3B1F2A52}" destId="{7236A17C-99E3-4A24-A6C4-4FC6FB005799}" srcOrd="4" destOrd="0" parTransId="{CC660522-955C-4CDE-815D-65AC3AA64756}" sibTransId="{6612857A-668B-4D94-BE05-49422A414246}"/>
    <dgm:cxn modelId="{5BE2D356-C395-4B72-A57E-1F5DAC9D4347}" srcId="{2907052F-A3EE-4CB6-AF77-90DCF8ABFE6B}" destId="{7650FDFA-5893-4DA8-86FD-BCD9226373C3}" srcOrd="0" destOrd="0" parTransId="{C9481C3F-9D3F-4996-A3DC-C546934599E0}" sibTransId="{BED1175E-4245-4BF0-B23A-70F167F80BDE}"/>
    <dgm:cxn modelId="{D5D0AC86-2E3A-4B21-8F5A-AC59078AAD5F}" srcId="{A60D0328-2297-487F-844D-8F3A3B1F2A52}" destId="{2907052F-A3EE-4CB6-AF77-90DCF8ABFE6B}" srcOrd="0" destOrd="0" parTransId="{1F765A77-B96F-42EE-9F28-CC7A5883E5A0}" sibTransId="{FDB5F5DF-ABD4-4628-9073-77005C4C9C9A}"/>
    <dgm:cxn modelId="{74D25DA2-3529-4525-A6B5-498CED9A41FC}" type="presOf" srcId="{4649F4C7-3EB9-4C20-A3D7-84A7FCE71BED}" destId="{6B128101-619E-49D3-8EC1-1B163A252F94}" srcOrd="0" destOrd="0" presId="urn:microsoft.com/office/officeart/2018/5/layout/CenteredIconLabelDescriptionList"/>
    <dgm:cxn modelId="{853317EB-CFCA-4841-97DB-0E5D7DBA5EA0}" type="presOf" srcId="{2907052F-A3EE-4CB6-AF77-90DCF8ABFE6B}" destId="{9C475409-10E0-4089-8AD8-299145D3846A}" srcOrd="0" destOrd="0" presId="urn:microsoft.com/office/officeart/2018/5/layout/CenteredIconLabelDescriptionList"/>
    <dgm:cxn modelId="{CA08CEEB-B7E2-4E5A-BFB8-6DA3783E65E3}" srcId="{AE7C107B-0951-481A-892C-139332375BFF}" destId="{4649F4C7-3EB9-4C20-A3D7-84A7FCE71BED}" srcOrd="0" destOrd="0" parTransId="{C9EC6ECD-22BD-48E6-BAE1-CF382273C829}" sibTransId="{D80B5AF2-850F-4426-BC92-5F439CDA7303}"/>
    <dgm:cxn modelId="{949F0582-09BF-44D4-9CBB-C3E4EF5BD420}" type="presParOf" srcId="{A8029751-45DA-4401-8800-CC64A709E4FD}" destId="{C3EAA18B-958C-40B6-9BAF-987765137447}" srcOrd="0" destOrd="0" presId="urn:microsoft.com/office/officeart/2018/5/layout/CenteredIconLabelDescriptionList"/>
    <dgm:cxn modelId="{1FD27B16-C431-4F20-8728-43AC6235E1FE}" type="presParOf" srcId="{C3EAA18B-958C-40B6-9BAF-987765137447}" destId="{11178A6B-7450-40BB-959D-B202907009D0}" srcOrd="0" destOrd="0" presId="urn:microsoft.com/office/officeart/2018/5/layout/CenteredIconLabelDescriptionList"/>
    <dgm:cxn modelId="{2B97448D-6523-49CD-ACE1-2C6D671AF151}" type="presParOf" srcId="{C3EAA18B-958C-40B6-9BAF-987765137447}" destId="{19981BBD-D016-49C5-A093-EDFE1E651820}" srcOrd="1" destOrd="0" presId="urn:microsoft.com/office/officeart/2018/5/layout/CenteredIconLabelDescriptionList"/>
    <dgm:cxn modelId="{816D86A8-F66C-463C-9DD6-795BD960BDB6}" type="presParOf" srcId="{C3EAA18B-958C-40B6-9BAF-987765137447}" destId="{9C475409-10E0-4089-8AD8-299145D3846A}" srcOrd="2" destOrd="0" presId="urn:microsoft.com/office/officeart/2018/5/layout/CenteredIconLabelDescriptionList"/>
    <dgm:cxn modelId="{6DAFF6D1-AB34-44DA-80B5-257D9765C5F4}" type="presParOf" srcId="{C3EAA18B-958C-40B6-9BAF-987765137447}" destId="{47797D96-3C91-428D-92FC-4A7AF9D65561}" srcOrd="3" destOrd="0" presId="urn:microsoft.com/office/officeart/2018/5/layout/CenteredIconLabelDescriptionList"/>
    <dgm:cxn modelId="{29C72E00-DC9F-4C36-BB5C-EC019401FB2A}" type="presParOf" srcId="{C3EAA18B-958C-40B6-9BAF-987765137447}" destId="{ECE2BC8A-40CE-4FB6-98EC-4E0D463C47CD}" srcOrd="4" destOrd="0" presId="urn:microsoft.com/office/officeart/2018/5/layout/CenteredIconLabelDescriptionList"/>
    <dgm:cxn modelId="{FEF45492-7A22-40F0-B386-FA39F1061FA6}" type="presParOf" srcId="{A8029751-45DA-4401-8800-CC64A709E4FD}" destId="{67BD3FCF-6088-49A6-B7FA-E0C1E496C1E9}" srcOrd="1" destOrd="0" presId="urn:microsoft.com/office/officeart/2018/5/layout/CenteredIconLabelDescriptionList"/>
    <dgm:cxn modelId="{B158AABF-F2CD-4828-BB0A-9F37D613F3C8}" type="presParOf" srcId="{A8029751-45DA-4401-8800-CC64A709E4FD}" destId="{B4D997F2-FA76-412D-9ED8-B934EB0BA769}" srcOrd="2" destOrd="0" presId="urn:microsoft.com/office/officeart/2018/5/layout/CenteredIconLabelDescriptionList"/>
    <dgm:cxn modelId="{0D51589B-076E-4603-AEA9-4EA4DC485D71}" type="presParOf" srcId="{B4D997F2-FA76-412D-9ED8-B934EB0BA769}" destId="{1C81FF43-BC8B-4545-92A6-81E4BB10E248}" srcOrd="0" destOrd="0" presId="urn:microsoft.com/office/officeart/2018/5/layout/CenteredIconLabelDescriptionList"/>
    <dgm:cxn modelId="{179C2A68-17D4-4EBB-8728-90291CBD2BA7}" type="presParOf" srcId="{B4D997F2-FA76-412D-9ED8-B934EB0BA769}" destId="{9A02A754-FC4F-47B0-89CA-1ED8C9D1AF67}" srcOrd="1" destOrd="0" presId="urn:microsoft.com/office/officeart/2018/5/layout/CenteredIconLabelDescriptionList"/>
    <dgm:cxn modelId="{34C8F1A3-AE6F-4E22-B46F-10D3AB04398A}" type="presParOf" srcId="{B4D997F2-FA76-412D-9ED8-B934EB0BA769}" destId="{692704F4-4462-421D-BC70-1C4A221898AE}" srcOrd="2" destOrd="0" presId="urn:microsoft.com/office/officeart/2018/5/layout/CenteredIconLabelDescriptionList"/>
    <dgm:cxn modelId="{25CAC66C-026D-4492-8D93-5A440A1BF76B}" type="presParOf" srcId="{B4D997F2-FA76-412D-9ED8-B934EB0BA769}" destId="{1C38F910-0394-49F5-892C-D074F1E1699F}" srcOrd="3" destOrd="0" presId="urn:microsoft.com/office/officeart/2018/5/layout/CenteredIconLabelDescriptionList"/>
    <dgm:cxn modelId="{FA3CE1D6-D4FA-4114-88D2-8F599B71681A}" type="presParOf" srcId="{B4D997F2-FA76-412D-9ED8-B934EB0BA769}" destId="{D09CB40F-A991-4777-8615-D84AE6178A13}" srcOrd="4" destOrd="0" presId="urn:microsoft.com/office/officeart/2018/5/layout/CenteredIconLabelDescriptionList"/>
    <dgm:cxn modelId="{47E17E31-DFF4-4454-BC7E-7F860A3123D0}" type="presParOf" srcId="{A8029751-45DA-4401-8800-CC64A709E4FD}" destId="{F3A31E80-1E33-4AD3-90A8-4E7973BE8E21}" srcOrd="3" destOrd="0" presId="urn:microsoft.com/office/officeart/2018/5/layout/CenteredIconLabelDescriptionList"/>
    <dgm:cxn modelId="{9C3E8E7F-60DA-4F28-BF79-D562D76B54A4}" type="presParOf" srcId="{A8029751-45DA-4401-8800-CC64A709E4FD}" destId="{F330AAB6-E30C-4132-B6A3-FA29496FBC25}" srcOrd="4" destOrd="0" presId="urn:microsoft.com/office/officeart/2018/5/layout/CenteredIconLabelDescriptionList"/>
    <dgm:cxn modelId="{B8DFD915-A269-4474-9FE4-BD9A5FEA38A3}" type="presParOf" srcId="{F330AAB6-E30C-4132-B6A3-FA29496FBC25}" destId="{CB879E92-9701-4DC3-A265-AEE000B0118A}" srcOrd="0" destOrd="0" presId="urn:microsoft.com/office/officeart/2018/5/layout/CenteredIconLabelDescriptionList"/>
    <dgm:cxn modelId="{8015C9B8-56F2-4C49-B127-DA5A04EC27C8}" type="presParOf" srcId="{F330AAB6-E30C-4132-B6A3-FA29496FBC25}" destId="{6ACBB646-46D5-416D-A7F4-0710C25E3545}" srcOrd="1" destOrd="0" presId="urn:microsoft.com/office/officeart/2018/5/layout/CenteredIconLabelDescriptionList"/>
    <dgm:cxn modelId="{F003C2A6-542B-435A-B222-3B7AB97877EA}" type="presParOf" srcId="{F330AAB6-E30C-4132-B6A3-FA29496FBC25}" destId="{D53A84EB-81E5-405E-955A-45E177C75793}" srcOrd="2" destOrd="0" presId="urn:microsoft.com/office/officeart/2018/5/layout/CenteredIconLabelDescriptionList"/>
    <dgm:cxn modelId="{A4ABB197-E1A6-4CBC-B239-18C00423DA26}" type="presParOf" srcId="{F330AAB6-E30C-4132-B6A3-FA29496FBC25}" destId="{D8201763-1394-4927-B6E8-47D42742DD65}" srcOrd="3" destOrd="0" presId="urn:microsoft.com/office/officeart/2018/5/layout/CenteredIconLabelDescriptionList"/>
    <dgm:cxn modelId="{D10D0417-9BCF-4C3D-9D26-B3E0BB905427}" type="presParOf" srcId="{F330AAB6-E30C-4132-B6A3-FA29496FBC25}" destId="{DCE67216-0165-4791-90F0-5C56610807E4}" srcOrd="4" destOrd="0" presId="urn:microsoft.com/office/officeart/2018/5/layout/CenteredIconLabelDescriptionList"/>
    <dgm:cxn modelId="{F4B933DB-0DA3-4988-9457-5A2EEF91D831}" type="presParOf" srcId="{A8029751-45DA-4401-8800-CC64A709E4FD}" destId="{64C1DE6B-E75B-46C8-B25E-0B958A9AC1BD}" srcOrd="5" destOrd="0" presId="urn:microsoft.com/office/officeart/2018/5/layout/CenteredIconLabelDescriptionList"/>
    <dgm:cxn modelId="{FFAA88FB-EFD6-46D8-A701-8264BEF1E8BE}" type="presParOf" srcId="{A8029751-45DA-4401-8800-CC64A709E4FD}" destId="{5AE9057F-8119-413A-8F2D-FF47B5558571}" srcOrd="6" destOrd="0" presId="urn:microsoft.com/office/officeart/2018/5/layout/CenteredIconLabelDescriptionList"/>
    <dgm:cxn modelId="{8D3F2846-3A3F-417A-82D9-FE688D38D5B5}" type="presParOf" srcId="{5AE9057F-8119-413A-8F2D-FF47B5558571}" destId="{1C1716FF-8675-46F2-86D4-275EE308CDAA}" srcOrd="0" destOrd="0" presId="urn:microsoft.com/office/officeart/2018/5/layout/CenteredIconLabelDescriptionList"/>
    <dgm:cxn modelId="{ED4D1C4D-2125-4C17-B61D-156C4FE1A013}" type="presParOf" srcId="{5AE9057F-8119-413A-8F2D-FF47B5558571}" destId="{5CB55486-535B-43EF-9F3C-AB305E6DF103}" srcOrd="1" destOrd="0" presId="urn:microsoft.com/office/officeart/2018/5/layout/CenteredIconLabelDescriptionList"/>
    <dgm:cxn modelId="{204C2E5C-9318-42E2-AB42-F56D83B47055}" type="presParOf" srcId="{5AE9057F-8119-413A-8F2D-FF47B5558571}" destId="{A0329528-049F-44A0-953C-21BD77D614C2}" srcOrd="2" destOrd="0" presId="urn:microsoft.com/office/officeart/2018/5/layout/CenteredIconLabelDescriptionList"/>
    <dgm:cxn modelId="{4174888E-B266-4D24-9AD6-EC27E2656651}" type="presParOf" srcId="{5AE9057F-8119-413A-8F2D-FF47B5558571}" destId="{4AE09BEE-CEE4-4699-BC6E-F2CA2A4CD540}" srcOrd="3" destOrd="0" presId="urn:microsoft.com/office/officeart/2018/5/layout/CenteredIconLabelDescriptionList"/>
    <dgm:cxn modelId="{B23A830A-909A-4B7E-A057-D2E6E6441108}" type="presParOf" srcId="{5AE9057F-8119-413A-8F2D-FF47B5558571}" destId="{6B128101-619E-49D3-8EC1-1B163A252F94}" srcOrd="4" destOrd="0" presId="urn:microsoft.com/office/officeart/2018/5/layout/CenteredIconLabelDescriptionList"/>
    <dgm:cxn modelId="{8ECF6CA8-6581-4B3D-B9BD-1215467D4283}" type="presParOf" srcId="{A8029751-45DA-4401-8800-CC64A709E4FD}" destId="{E2FEB115-A6E8-4737-85DC-FBC0F6EC0E24}" srcOrd="7" destOrd="0" presId="urn:microsoft.com/office/officeart/2018/5/layout/CenteredIconLabelDescriptionList"/>
    <dgm:cxn modelId="{BD5DF758-552E-4323-A3DC-CACC930B96B6}" type="presParOf" srcId="{A8029751-45DA-4401-8800-CC64A709E4FD}" destId="{FEC46791-AB0C-4243-87FC-3539E3E2319E}" srcOrd="8" destOrd="0" presId="urn:microsoft.com/office/officeart/2018/5/layout/CenteredIconLabelDescriptionList"/>
    <dgm:cxn modelId="{B40C7563-0872-4D89-8A46-66E2DB5C369A}" type="presParOf" srcId="{FEC46791-AB0C-4243-87FC-3539E3E2319E}" destId="{E7A61E8B-1F09-422A-AE49-6E08198F4A09}" srcOrd="0" destOrd="0" presId="urn:microsoft.com/office/officeart/2018/5/layout/CenteredIconLabelDescriptionList"/>
    <dgm:cxn modelId="{44D2132B-5CE7-41EB-9F72-2BF208731F4A}" type="presParOf" srcId="{FEC46791-AB0C-4243-87FC-3539E3E2319E}" destId="{59E70FFA-C692-4A1A-8AFF-BACFE38CF7B0}" srcOrd="1" destOrd="0" presId="urn:microsoft.com/office/officeart/2018/5/layout/CenteredIconLabelDescriptionList"/>
    <dgm:cxn modelId="{EAE4CE20-248F-417D-8CD5-C51BAB8B36C2}" type="presParOf" srcId="{FEC46791-AB0C-4243-87FC-3539E3E2319E}" destId="{1CAAA83A-673B-4C81-86B1-BC19D6054222}" srcOrd="2" destOrd="0" presId="urn:microsoft.com/office/officeart/2018/5/layout/CenteredIconLabelDescriptionList"/>
    <dgm:cxn modelId="{2C483BE9-004B-4BB0-A582-FB09F3D70711}" type="presParOf" srcId="{FEC46791-AB0C-4243-87FC-3539E3E2319E}" destId="{52B97424-63DF-4DF5-946C-832921383773}" srcOrd="3" destOrd="0" presId="urn:microsoft.com/office/officeart/2018/5/layout/CenteredIconLabelDescriptionList"/>
    <dgm:cxn modelId="{BE519717-13A0-425C-99AB-3541B1F3342D}" type="presParOf" srcId="{FEC46791-AB0C-4243-87FC-3539E3E2319E}" destId="{332F24ED-D001-4A7D-B49B-19BB85FDA34D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20C9CF-028E-485E-94D3-5775B639A6D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B9966A-063B-43D1-BC70-65141F48D107}">
      <dgm:prSet phldrT="[Text]" custT="1"/>
      <dgm:spPr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78225" tIns="0" rIns="278225" bIns="0" numCol="1" spcCol="1270" anchor="ctr" anchorCtr="0"/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Isolating Cores</a:t>
          </a:r>
        </a:p>
      </dgm:t>
    </dgm:pt>
    <dgm:pt modelId="{3F46467A-673E-4EC1-8010-778D3243D99D}" type="parTrans" cxnId="{8A0F93AE-FE49-441E-99A4-4FCC1C179BDD}">
      <dgm:prSet/>
      <dgm:spPr/>
      <dgm:t>
        <a:bodyPr/>
        <a:lstStyle/>
        <a:p>
          <a:endParaRPr lang="en-US"/>
        </a:p>
      </dgm:t>
    </dgm:pt>
    <dgm:pt modelId="{90D37566-DA95-4F04-8192-5AC174A7EA27}" type="sibTrans" cxnId="{8A0F93AE-FE49-441E-99A4-4FCC1C179BDD}">
      <dgm:prSet/>
      <dgm:spPr/>
      <dgm:t>
        <a:bodyPr/>
        <a:lstStyle/>
        <a:p>
          <a:endParaRPr lang="en-US"/>
        </a:p>
      </dgm:t>
    </dgm:pt>
    <dgm:pt modelId="{56D5A8CF-C65C-441D-8C10-432C5C479026}">
      <dgm:prSet phldrT="[Text]" custT="1"/>
      <dgm:spPr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78225" tIns="0" rIns="278225" bIns="0" numCol="1" spcCol="1270" anchor="ctr" anchorCtr="0"/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CPU Selection</a:t>
          </a:r>
        </a:p>
      </dgm:t>
    </dgm:pt>
    <dgm:pt modelId="{C1F38F22-7E66-4FAE-8861-569A6BA1D58E}" type="parTrans" cxnId="{A207330C-7D80-4696-B613-735A4B4F16CE}">
      <dgm:prSet/>
      <dgm:spPr/>
      <dgm:t>
        <a:bodyPr/>
        <a:lstStyle/>
        <a:p>
          <a:endParaRPr lang="en-US"/>
        </a:p>
      </dgm:t>
    </dgm:pt>
    <dgm:pt modelId="{9A6AA8B0-9A21-4A25-8D8E-0E8E3326DCDA}" type="sibTrans" cxnId="{A207330C-7D80-4696-B613-735A4B4F16CE}">
      <dgm:prSet/>
      <dgm:spPr/>
      <dgm:t>
        <a:bodyPr/>
        <a:lstStyle/>
        <a:p>
          <a:endParaRPr lang="en-US"/>
        </a:p>
      </dgm:t>
    </dgm:pt>
    <dgm:pt modelId="{3DD04E3D-BC0B-49BF-8452-00E324E16805}">
      <dgm:prSet phldrT="[Text]"/>
      <dgm:spPr/>
      <dgm:t>
        <a:bodyPr/>
        <a:lstStyle/>
        <a:p>
          <a:r>
            <a:rPr lang="en-US" dirty="0"/>
            <a:t>NIC/Interface Sharing</a:t>
          </a:r>
        </a:p>
      </dgm:t>
    </dgm:pt>
    <dgm:pt modelId="{4E22D82A-D4E3-4C82-99F9-504FE0EAC0AB}" type="parTrans" cxnId="{25135248-3B29-46BC-A574-1C28E650D118}">
      <dgm:prSet/>
      <dgm:spPr/>
      <dgm:t>
        <a:bodyPr/>
        <a:lstStyle/>
        <a:p>
          <a:endParaRPr lang="en-US"/>
        </a:p>
      </dgm:t>
    </dgm:pt>
    <dgm:pt modelId="{49E9A360-E457-493B-A8E0-75041665DEEA}" type="sibTrans" cxnId="{25135248-3B29-46BC-A574-1C28E650D118}">
      <dgm:prSet/>
      <dgm:spPr/>
      <dgm:t>
        <a:bodyPr/>
        <a:lstStyle/>
        <a:p>
          <a:endParaRPr lang="en-US"/>
        </a:p>
      </dgm:t>
    </dgm:pt>
    <dgm:pt modelId="{F5E6EFED-191E-493F-A9DB-D6A9DBA46139}" type="pres">
      <dgm:prSet presAssocID="{3220C9CF-028E-485E-94D3-5775B639A6DE}" presName="linear" presStyleCnt="0">
        <dgm:presLayoutVars>
          <dgm:dir/>
          <dgm:animLvl val="lvl"/>
          <dgm:resizeHandles val="exact"/>
        </dgm:presLayoutVars>
      </dgm:prSet>
      <dgm:spPr/>
    </dgm:pt>
    <dgm:pt modelId="{8DB6EA39-E7F6-4F7B-9087-ED4C450E3937}" type="pres">
      <dgm:prSet presAssocID="{C6B9966A-063B-43D1-BC70-65141F48D107}" presName="parentLin" presStyleCnt="0"/>
      <dgm:spPr/>
    </dgm:pt>
    <dgm:pt modelId="{0A9A180D-8055-454E-8208-A9FBC28015FB}" type="pres">
      <dgm:prSet presAssocID="{C6B9966A-063B-43D1-BC70-65141F48D107}" presName="parentLeftMargin" presStyleLbl="node1" presStyleIdx="0" presStyleCnt="3"/>
      <dgm:spPr/>
    </dgm:pt>
    <dgm:pt modelId="{BFF01922-F8A2-4D2D-BD2C-2BD1510F7CBA}" type="pres">
      <dgm:prSet presAssocID="{C6B9966A-063B-43D1-BC70-65141F48D107}" presName="parentText" presStyleLbl="node1" presStyleIdx="0" presStyleCnt="3">
        <dgm:presLayoutVars>
          <dgm:chMax val="0"/>
          <dgm:bulletEnabled val="1"/>
        </dgm:presLayoutVars>
      </dgm:prSet>
      <dgm:spPr>
        <a:xfrm>
          <a:off x="525780" y="19448"/>
          <a:ext cx="7360920" cy="974160"/>
        </a:xfrm>
        <a:prstGeom prst="roundRect">
          <a:avLst/>
        </a:prstGeom>
      </dgm:spPr>
    </dgm:pt>
    <dgm:pt modelId="{5683875B-783D-4689-A425-D47712FF78EC}" type="pres">
      <dgm:prSet presAssocID="{C6B9966A-063B-43D1-BC70-65141F48D107}" presName="negativeSpace" presStyleCnt="0"/>
      <dgm:spPr/>
    </dgm:pt>
    <dgm:pt modelId="{5D321B82-3CDD-442C-ADB0-992AF0C3EEBB}" type="pres">
      <dgm:prSet presAssocID="{C6B9966A-063B-43D1-BC70-65141F48D107}" presName="childText" presStyleLbl="conFgAcc1" presStyleIdx="0" presStyleCnt="3">
        <dgm:presLayoutVars>
          <dgm:bulletEnabled val="1"/>
        </dgm:presLayoutVars>
      </dgm:prSet>
      <dgm:spPr>
        <a:xfrm>
          <a:off x="0" y="506528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202E39"/>
          </a:solidFill>
          <a:prstDash val="solid"/>
          <a:miter lim="800000"/>
        </a:ln>
        <a:effectLst/>
      </dgm:spPr>
    </dgm:pt>
    <dgm:pt modelId="{B7FEAA38-7E0D-47D2-8199-EADEB7A49465}" type="pres">
      <dgm:prSet presAssocID="{90D37566-DA95-4F04-8192-5AC174A7EA27}" presName="spaceBetweenRectangles" presStyleCnt="0"/>
      <dgm:spPr/>
    </dgm:pt>
    <dgm:pt modelId="{755429FD-6CE0-4848-A077-83743D9CB51E}" type="pres">
      <dgm:prSet presAssocID="{56D5A8CF-C65C-441D-8C10-432C5C479026}" presName="parentLin" presStyleCnt="0"/>
      <dgm:spPr/>
    </dgm:pt>
    <dgm:pt modelId="{9E4616F6-0872-4755-A359-8EA506C62826}" type="pres">
      <dgm:prSet presAssocID="{56D5A8CF-C65C-441D-8C10-432C5C479026}" presName="parentLeftMargin" presStyleLbl="node1" presStyleIdx="0" presStyleCnt="3"/>
      <dgm:spPr/>
    </dgm:pt>
    <dgm:pt modelId="{EE006942-DBBB-4A7D-AA7F-E7772EDDA332}" type="pres">
      <dgm:prSet presAssocID="{56D5A8CF-C65C-441D-8C10-432C5C479026}" presName="parentText" presStyleLbl="node1" presStyleIdx="1" presStyleCnt="3">
        <dgm:presLayoutVars>
          <dgm:chMax val="0"/>
          <dgm:bulletEnabled val="1"/>
        </dgm:presLayoutVars>
      </dgm:prSet>
      <dgm:spPr>
        <a:xfrm>
          <a:off x="525780" y="1516329"/>
          <a:ext cx="7360920" cy="974160"/>
        </a:xfrm>
        <a:prstGeom prst="roundRect">
          <a:avLst/>
        </a:prstGeom>
      </dgm:spPr>
    </dgm:pt>
    <dgm:pt modelId="{2ECC94E4-5854-4A41-AAB9-0942729E65AD}" type="pres">
      <dgm:prSet presAssocID="{56D5A8CF-C65C-441D-8C10-432C5C479026}" presName="negativeSpace" presStyleCnt="0"/>
      <dgm:spPr/>
    </dgm:pt>
    <dgm:pt modelId="{4A76FE74-2B0B-4D92-BBB4-D560D1D2994E}" type="pres">
      <dgm:prSet presAssocID="{56D5A8CF-C65C-441D-8C10-432C5C479026}" presName="childText" presStyleLbl="conFgAcc1" presStyleIdx="1" presStyleCnt="3">
        <dgm:presLayoutVars>
          <dgm:bulletEnabled val="1"/>
        </dgm:presLayoutVars>
      </dgm:prSet>
      <dgm:spPr>
        <a:ln>
          <a:solidFill>
            <a:schemeClr val="tx2"/>
          </a:solidFill>
        </a:ln>
      </dgm:spPr>
    </dgm:pt>
    <dgm:pt modelId="{1419F452-84AA-4DC9-8000-EA78DCA4B083}" type="pres">
      <dgm:prSet presAssocID="{9A6AA8B0-9A21-4A25-8D8E-0E8E3326DCDA}" presName="spaceBetweenRectangles" presStyleCnt="0"/>
      <dgm:spPr/>
    </dgm:pt>
    <dgm:pt modelId="{7B0BBF0F-29B1-43F0-AF71-6B116BC6FB43}" type="pres">
      <dgm:prSet presAssocID="{3DD04E3D-BC0B-49BF-8452-00E324E16805}" presName="parentLin" presStyleCnt="0"/>
      <dgm:spPr/>
    </dgm:pt>
    <dgm:pt modelId="{FBD128D4-2CDD-4DBC-A5B7-F97F3863F780}" type="pres">
      <dgm:prSet presAssocID="{3DD04E3D-BC0B-49BF-8452-00E324E16805}" presName="parentLeftMargin" presStyleLbl="node1" presStyleIdx="1" presStyleCnt="3"/>
      <dgm:spPr/>
    </dgm:pt>
    <dgm:pt modelId="{B0168D9D-2E69-4BDC-A5B1-5CEB5F147431}" type="pres">
      <dgm:prSet presAssocID="{3DD04E3D-BC0B-49BF-8452-00E324E16805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87406BD-9651-4707-9246-7C040C204245}" type="pres">
      <dgm:prSet presAssocID="{3DD04E3D-BC0B-49BF-8452-00E324E16805}" presName="negativeSpace" presStyleCnt="0"/>
      <dgm:spPr/>
    </dgm:pt>
    <dgm:pt modelId="{4C3EE95F-5906-401A-849C-4729839D3A76}" type="pres">
      <dgm:prSet presAssocID="{3DD04E3D-BC0B-49BF-8452-00E324E16805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207330C-7D80-4696-B613-735A4B4F16CE}" srcId="{3220C9CF-028E-485E-94D3-5775B639A6DE}" destId="{56D5A8CF-C65C-441D-8C10-432C5C479026}" srcOrd="1" destOrd="0" parTransId="{C1F38F22-7E66-4FAE-8861-569A6BA1D58E}" sibTransId="{9A6AA8B0-9A21-4A25-8D8E-0E8E3326DCDA}"/>
    <dgm:cxn modelId="{CB42D128-552C-479B-8B1D-1A1F0E1F36BE}" type="presOf" srcId="{C6B9966A-063B-43D1-BC70-65141F48D107}" destId="{BFF01922-F8A2-4D2D-BD2C-2BD1510F7CBA}" srcOrd="1" destOrd="0" presId="urn:microsoft.com/office/officeart/2005/8/layout/list1"/>
    <dgm:cxn modelId="{25135248-3B29-46BC-A574-1C28E650D118}" srcId="{3220C9CF-028E-485E-94D3-5775B639A6DE}" destId="{3DD04E3D-BC0B-49BF-8452-00E324E16805}" srcOrd="2" destOrd="0" parTransId="{4E22D82A-D4E3-4C82-99F9-504FE0EAC0AB}" sibTransId="{49E9A360-E457-493B-A8E0-75041665DEEA}"/>
    <dgm:cxn modelId="{9E62D469-5424-4898-9D55-C8716CE3F205}" type="presOf" srcId="{3220C9CF-028E-485E-94D3-5775B639A6DE}" destId="{F5E6EFED-191E-493F-A9DB-D6A9DBA46139}" srcOrd="0" destOrd="0" presId="urn:microsoft.com/office/officeart/2005/8/layout/list1"/>
    <dgm:cxn modelId="{A6E51B55-AE11-4558-BEB2-C348FC0F1A81}" type="presOf" srcId="{56D5A8CF-C65C-441D-8C10-432C5C479026}" destId="{9E4616F6-0872-4755-A359-8EA506C62826}" srcOrd="0" destOrd="0" presId="urn:microsoft.com/office/officeart/2005/8/layout/list1"/>
    <dgm:cxn modelId="{A302397E-6160-4046-A74F-1F28CE53653F}" type="presOf" srcId="{C6B9966A-063B-43D1-BC70-65141F48D107}" destId="{0A9A180D-8055-454E-8208-A9FBC28015FB}" srcOrd="0" destOrd="0" presId="urn:microsoft.com/office/officeart/2005/8/layout/list1"/>
    <dgm:cxn modelId="{210F569F-8383-41EA-B3F4-78DFE13283F6}" type="presOf" srcId="{56D5A8CF-C65C-441D-8C10-432C5C479026}" destId="{EE006942-DBBB-4A7D-AA7F-E7772EDDA332}" srcOrd="1" destOrd="0" presId="urn:microsoft.com/office/officeart/2005/8/layout/list1"/>
    <dgm:cxn modelId="{8A0F93AE-FE49-441E-99A4-4FCC1C179BDD}" srcId="{3220C9CF-028E-485E-94D3-5775B639A6DE}" destId="{C6B9966A-063B-43D1-BC70-65141F48D107}" srcOrd="0" destOrd="0" parTransId="{3F46467A-673E-4EC1-8010-778D3243D99D}" sibTransId="{90D37566-DA95-4F04-8192-5AC174A7EA27}"/>
    <dgm:cxn modelId="{84B83DC1-9E24-4663-A16B-E25EE9ED1AEB}" type="presOf" srcId="{3DD04E3D-BC0B-49BF-8452-00E324E16805}" destId="{FBD128D4-2CDD-4DBC-A5B7-F97F3863F780}" srcOrd="0" destOrd="0" presId="urn:microsoft.com/office/officeart/2005/8/layout/list1"/>
    <dgm:cxn modelId="{424CAFC8-4E46-4E83-9DB9-D33AFBE49E35}" type="presOf" srcId="{3DD04E3D-BC0B-49BF-8452-00E324E16805}" destId="{B0168D9D-2E69-4BDC-A5B1-5CEB5F147431}" srcOrd="1" destOrd="0" presId="urn:microsoft.com/office/officeart/2005/8/layout/list1"/>
    <dgm:cxn modelId="{A171412B-FE96-463C-BCD0-70FDC58A6F22}" type="presParOf" srcId="{F5E6EFED-191E-493F-A9DB-D6A9DBA46139}" destId="{8DB6EA39-E7F6-4F7B-9087-ED4C450E3937}" srcOrd="0" destOrd="0" presId="urn:microsoft.com/office/officeart/2005/8/layout/list1"/>
    <dgm:cxn modelId="{F1C4B2DB-70BC-46EC-9A58-68F547E92455}" type="presParOf" srcId="{8DB6EA39-E7F6-4F7B-9087-ED4C450E3937}" destId="{0A9A180D-8055-454E-8208-A9FBC28015FB}" srcOrd="0" destOrd="0" presId="urn:microsoft.com/office/officeart/2005/8/layout/list1"/>
    <dgm:cxn modelId="{39514BCE-DC95-4F90-9C1E-FE331C5E490C}" type="presParOf" srcId="{8DB6EA39-E7F6-4F7B-9087-ED4C450E3937}" destId="{BFF01922-F8A2-4D2D-BD2C-2BD1510F7CBA}" srcOrd="1" destOrd="0" presId="urn:microsoft.com/office/officeart/2005/8/layout/list1"/>
    <dgm:cxn modelId="{AE59CCEF-3771-42BA-9AB4-E245D2BC8E3D}" type="presParOf" srcId="{F5E6EFED-191E-493F-A9DB-D6A9DBA46139}" destId="{5683875B-783D-4689-A425-D47712FF78EC}" srcOrd="1" destOrd="0" presId="urn:microsoft.com/office/officeart/2005/8/layout/list1"/>
    <dgm:cxn modelId="{91139AC8-CB89-4755-8D78-4A2912E554A0}" type="presParOf" srcId="{F5E6EFED-191E-493F-A9DB-D6A9DBA46139}" destId="{5D321B82-3CDD-442C-ADB0-992AF0C3EEBB}" srcOrd="2" destOrd="0" presId="urn:microsoft.com/office/officeart/2005/8/layout/list1"/>
    <dgm:cxn modelId="{15AFE8B3-69C8-46B9-A06A-67CE42F694F3}" type="presParOf" srcId="{F5E6EFED-191E-493F-A9DB-D6A9DBA46139}" destId="{B7FEAA38-7E0D-47D2-8199-EADEB7A49465}" srcOrd="3" destOrd="0" presId="urn:microsoft.com/office/officeart/2005/8/layout/list1"/>
    <dgm:cxn modelId="{D141DA76-BD83-4024-BCF7-4FF6A4CA2B51}" type="presParOf" srcId="{F5E6EFED-191E-493F-A9DB-D6A9DBA46139}" destId="{755429FD-6CE0-4848-A077-83743D9CB51E}" srcOrd="4" destOrd="0" presId="urn:microsoft.com/office/officeart/2005/8/layout/list1"/>
    <dgm:cxn modelId="{34A416C8-C645-4AC7-9BC8-76C7DEBFFAFF}" type="presParOf" srcId="{755429FD-6CE0-4848-A077-83743D9CB51E}" destId="{9E4616F6-0872-4755-A359-8EA506C62826}" srcOrd="0" destOrd="0" presId="urn:microsoft.com/office/officeart/2005/8/layout/list1"/>
    <dgm:cxn modelId="{10661996-FD23-4D9A-B6D3-31276555A611}" type="presParOf" srcId="{755429FD-6CE0-4848-A077-83743D9CB51E}" destId="{EE006942-DBBB-4A7D-AA7F-E7772EDDA332}" srcOrd="1" destOrd="0" presId="urn:microsoft.com/office/officeart/2005/8/layout/list1"/>
    <dgm:cxn modelId="{1C82EE83-5E7A-41FA-85F3-074BABDF05D5}" type="presParOf" srcId="{F5E6EFED-191E-493F-A9DB-D6A9DBA46139}" destId="{2ECC94E4-5854-4A41-AAB9-0942729E65AD}" srcOrd="5" destOrd="0" presId="urn:microsoft.com/office/officeart/2005/8/layout/list1"/>
    <dgm:cxn modelId="{DCEC5FE7-8E6C-4C1B-BCA7-DF1C9236F4E5}" type="presParOf" srcId="{F5E6EFED-191E-493F-A9DB-D6A9DBA46139}" destId="{4A76FE74-2B0B-4D92-BBB4-D560D1D2994E}" srcOrd="6" destOrd="0" presId="urn:microsoft.com/office/officeart/2005/8/layout/list1"/>
    <dgm:cxn modelId="{E9C3C69C-F9A6-4F40-B6B2-3B2BD8357702}" type="presParOf" srcId="{F5E6EFED-191E-493F-A9DB-D6A9DBA46139}" destId="{1419F452-84AA-4DC9-8000-EA78DCA4B083}" srcOrd="7" destOrd="0" presId="urn:microsoft.com/office/officeart/2005/8/layout/list1"/>
    <dgm:cxn modelId="{BCF94425-39DD-4AF4-8921-4795A5E5CB46}" type="presParOf" srcId="{F5E6EFED-191E-493F-A9DB-D6A9DBA46139}" destId="{7B0BBF0F-29B1-43F0-AF71-6B116BC6FB43}" srcOrd="8" destOrd="0" presId="urn:microsoft.com/office/officeart/2005/8/layout/list1"/>
    <dgm:cxn modelId="{D00AB2D9-F28C-45CC-9171-1FC29F446196}" type="presParOf" srcId="{7B0BBF0F-29B1-43F0-AF71-6B116BC6FB43}" destId="{FBD128D4-2CDD-4DBC-A5B7-F97F3863F780}" srcOrd="0" destOrd="0" presId="urn:microsoft.com/office/officeart/2005/8/layout/list1"/>
    <dgm:cxn modelId="{AA91B1D9-CAD9-48D1-B2E6-98D42AB8DED1}" type="presParOf" srcId="{7B0BBF0F-29B1-43F0-AF71-6B116BC6FB43}" destId="{B0168D9D-2E69-4BDC-A5B1-5CEB5F147431}" srcOrd="1" destOrd="0" presId="urn:microsoft.com/office/officeart/2005/8/layout/list1"/>
    <dgm:cxn modelId="{75654BCB-8A1C-43B6-8A5F-FA3FF2B425A5}" type="presParOf" srcId="{F5E6EFED-191E-493F-A9DB-D6A9DBA46139}" destId="{387406BD-9651-4707-9246-7C040C204245}" srcOrd="9" destOrd="0" presId="urn:microsoft.com/office/officeart/2005/8/layout/list1"/>
    <dgm:cxn modelId="{A38D12D8-D92A-4F68-8E4F-F4D4D8C18266}" type="presParOf" srcId="{F5E6EFED-191E-493F-A9DB-D6A9DBA46139}" destId="{4C3EE95F-5906-401A-849C-4729839D3A7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220C9CF-028E-485E-94D3-5775B639A6D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B9966A-063B-43D1-BC70-65141F48D107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/>
            <a:t>Isolating Cores</a:t>
          </a:r>
        </a:p>
      </dgm:t>
    </dgm:pt>
    <dgm:pt modelId="{3F46467A-673E-4EC1-8010-778D3243D99D}" type="parTrans" cxnId="{8A0F93AE-FE49-441E-99A4-4FCC1C179BDD}">
      <dgm:prSet/>
      <dgm:spPr/>
      <dgm:t>
        <a:bodyPr/>
        <a:lstStyle/>
        <a:p>
          <a:endParaRPr lang="en-US"/>
        </a:p>
      </dgm:t>
    </dgm:pt>
    <dgm:pt modelId="{90D37566-DA95-4F04-8192-5AC174A7EA27}" type="sibTrans" cxnId="{8A0F93AE-FE49-441E-99A4-4FCC1C179BDD}">
      <dgm:prSet/>
      <dgm:spPr/>
      <dgm:t>
        <a:bodyPr/>
        <a:lstStyle/>
        <a:p>
          <a:endParaRPr lang="en-US"/>
        </a:p>
      </dgm:t>
    </dgm:pt>
    <dgm:pt modelId="{56D5A8CF-C65C-441D-8C10-432C5C479026}">
      <dgm:prSet phldrT="[Text]" custT="1"/>
      <dgm:spPr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78225" tIns="0" rIns="278225" bIns="0" numCol="1" spcCol="1270" anchor="ctr" anchorCtr="0"/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CPU Selection</a:t>
          </a:r>
        </a:p>
      </dgm:t>
    </dgm:pt>
    <dgm:pt modelId="{C1F38F22-7E66-4FAE-8861-569A6BA1D58E}" type="parTrans" cxnId="{A207330C-7D80-4696-B613-735A4B4F16CE}">
      <dgm:prSet/>
      <dgm:spPr/>
      <dgm:t>
        <a:bodyPr/>
        <a:lstStyle/>
        <a:p>
          <a:endParaRPr lang="en-US"/>
        </a:p>
      </dgm:t>
    </dgm:pt>
    <dgm:pt modelId="{9A6AA8B0-9A21-4A25-8D8E-0E8E3326DCDA}" type="sibTrans" cxnId="{A207330C-7D80-4696-B613-735A4B4F16CE}">
      <dgm:prSet/>
      <dgm:spPr/>
      <dgm:t>
        <a:bodyPr/>
        <a:lstStyle/>
        <a:p>
          <a:endParaRPr lang="en-US"/>
        </a:p>
      </dgm:t>
    </dgm:pt>
    <dgm:pt modelId="{3DD04E3D-BC0B-49BF-8452-00E324E16805}">
      <dgm:prSet phldrT="[Text]"/>
      <dgm:spPr/>
      <dgm:t>
        <a:bodyPr/>
        <a:lstStyle/>
        <a:p>
          <a:r>
            <a:rPr lang="en-US" dirty="0"/>
            <a:t>NIC/Interface Sharing</a:t>
          </a:r>
        </a:p>
      </dgm:t>
    </dgm:pt>
    <dgm:pt modelId="{4E22D82A-D4E3-4C82-99F9-504FE0EAC0AB}" type="parTrans" cxnId="{25135248-3B29-46BC-A574-1C28E650D118}">
      <dgm:prSet/>
      <dgm:spPr/>
      <dgm:t>
        <a:bodyPr/>
        <a:lstStyle/>
        <a:p>
          <a:endParaRPr lang="en-US"/>
        </a:p>
      </dgm:t>
    </dgm:pt>
    <dgm:pt modelId="{49E9A360-E457-493B-A8E0-75041665DEEA}" type="sibTrans" cxnId="{25135248-3B29-46BC-A574-1C28E650D118}">
      <dgm:prSet/>
      <dgm:spPr/>
      <dgm:t>
        <a:bodyPr/>
        <a:lstStyle/>
        <a:p>
          <a:endParaRPr lang="en-US"/>
        </a:p>
      </dgm:t>
    </dgm:pt>
    <dgm:pt modelId="{F5E6EFED-191E-493F-A9DB-D6A9DBA46139}" type="pres">
      <dgm:prSet presAssocID="{3220C9CF-028E-485E-94D3-5775B639A6DE}" presName="linear" presStyleCnt="0">
        <dgm:presLayoutVars>
          <dgm:dir/>
          <dgm:animLvl val="lvl"/>
          <dgm:resizeHandles val="exact"/>
        </dgm:presLayoutVars>
      </dgm:prSet>
      <dgm:spPr/>
    </dgm:pt>
    <dgm:pt modelId="{8DB6EA39-E7F6-4F7B-9087-ED4C450E3937}" type="pres">
      <dgm:prSet presAssocID="{C6B9966A-063B-43D1-BC70-65141F48D107}" presName="parentLin" presStyleCnt="0"/>
      <dgm:spPr/>
    </dgm:pt>
    <dgm:pt modelId="{0A9A180D-8055-454E-8208-A9FBC28015FB}" type="pres">
      <dgm:prSet presAssocID="{C6B9966A-063B-43D1-BC70-65141F48D107}" presName="parentLeftMargin" presStyleLbl="node1" presStyleIdx="0" presStyleCnt="3"/>
      <dgm:spPr/>
    </dgm:pt>
    <dgm:pt modelId="{BFF01922-F8A2-4D2D-BD2C-2BD1510F7CBA}" type="pres">
      <dgm:prSet presAssocID="{C6B9966A-063B-43D1-BC70-65141F48D10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683875B-783D-4689-A425-D47712FF78EC}" type="pres">
      <dgm:prSet presAssocID="{C6B9966A-063B-43D1-BC70-65141F48D107}" presName="negativeSpace" presStyleCnt="0"/>
      <dgm:spPr/>
    </dgm:pt>
    <dgm:pt modelId="{5D321B82-3CDD-442C-ADB0-992AF0C3EEBB}" type="pres">
      <dgm:prSet presAssocID="{C6B9966A-063B-43D1-BC70-65141F48D107}" presName="childText" presStyleLbl="conFgAcc1" presStyleIdx="0" presStyleCnt="3">
        <dgm:presLayoutVars>
          <dgm:bulletEnabled val="1"/>
        </dgm:presLayoutVars>
      </dgm:prSet>
      <dgm:spPr>
        <a:ln>
          <a:solidFill>
            <a:schemeClr val="accent3"/>
          </a:solidFill>
        </a:ln>
      </dgm:spPr>
    </dgm:pt>
    <dgm:pt modelId="{B7FEAA38-7E0D-47D2-8199-EADEB7A49465}" type="pres">
      <dgm:prSet presAssocID="{90D37566-DA95-4F04-8192-5AC174A7EA27}" presName="spaceBetweenRectangles" presStyleCnt="0"/>
      <dgm:spPr/>
    </dgm:pt>
    <dgm:pt modelId="{755429FD-6CE0-4848-A077-83743D9CB51E}" type="pres">
      <dgm:prSet presAssocID="{56D5A8CF-C65C-441D-8C10-432C5C479026}" presName="parentLin" presStyleCnt="0"/>
      <dgm:spPr/>
    </dgm:pt>
    <dgm:pt modelId="{9E4616F6-0872-4755-A359-8EA506C62826}" type="pres">
      <dgm:prSet presAssocID="{56D5A8CF-C65C-441D-8C10-432C5C479026}" presName="parentLeftMargin" presStyleLbl="node1" presStyleIdx="0" presStyleCnt="3"/>
      <dgm:spPr/>
    </dgm:pt>
    <dgm:pt modelId="{EE006942-DBBB-4A7D-AA7F-E7772EDDA332}" type="pres">
      <dgm:prSet presAssocID="{56D5A8CF-C65C-441D-8C10-432C5C479026}" presName="parentText" presStyleLbl="node1" presStyleIdx="1" presStyleCnt="3">
        <dgm:presLayoutVars>
          <dgm:chMax val="0"/>
          <dgm:bulletEnabled val="1"/>
        </dgm:presLayoutVars>
      </dgm:prSet>
      <dgm:spPr>
        <a:xfrm>
          <a:off x="525780" y="1516329"/>
          <a:ext cx="7360920" cy="974160"/>
        </a:xfrm>
        <a:prstGeom prst="roundRect">
          <a:avLst/>
        </a:prstGeom>
      </dgm:spPr>
    </dgm:pt>
    <dgm:pt modelId="{2ECC94E4-5854-4A41-AAB9-0942729E65AD}" type="pres">
      <dgm:prSet presAssocID="{56D5A8CF-C65C-441D-8C10-432C5C479026}" presName="negativeSpace" presStyleCnt="0"/>
      <dgm:spPr/>
    </dgm:pt>
    <dgm:pt modelId="{4A76FE74-2B0B-4D92-BBB4-D560D1D2994E}" type="pres">
      <dgm:prSet presAssocID="{56D5A8CF-C65C-441D-8C10-432C5C479026}" presName="childText" presStyleLbl="conFgAcc1" presStyleIdx="1" presStyleCnt="3">
        <dgm:presLayoutVars>
          <dgm:bulletEnabled val="1"/>
        </dgm:presLayoutVars>
      </dgm:prSet>
      <dgm:spPr>
        <a:ln>
          <a:solidFill>
            <a:schemeClr val="tx2"/>
          </a:solidFill>
        </a:ln>
      </dgm:spPr>
    </dgm:pt>
    <dgm:pt modelId="{1419F452-84AA-4DC9-8000-EA78DCA4B083}" type="pres">
      <dgm:prSet presAssocID="{9A6AA8B0-9A21-4A25-8D8E-0E8E3326DCDA}" presName="spaceBetweenRectangles" presStyleCnt="0"/>
      <dgm:spPr/>
    </dgm:pt>
    <dgm:pt modelId="{7B0BBF0F-29B1-43F0-AF71-6B116BC6FB43}" type="pres">
      <dgm:prSet presAssocID="{3DD04E3D-BC0B-49BF-8452-00E324E16805}" presName="parentLin" presStyleCnt="0"/>
      <dgm:spPr/>
    </dgm:pt>
    <dgm:pt modelId="{FBD128D4-2CDD-4DBC-A5B7-F97F3863F780}" type="pres">
      <dgm:prSet presAssocID="{3DD04E3D-BC0B-49BF-8452-00E324E16805}" presName="parentLeftMargin" presStyleLbl="node1" presStyleIdx="1" presStyleCnt="3"/>
      <dgm:spPr/>
    </dgm:pt>
    <dgm:pt modelId="{B0168D9D-2E69-4BDC-A5B1-5CEB5F147431}" type="pres">
      <dgm:prSet presAssocID="{3DD04E3D-BC0B-49BF-8452-00E324E16805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87406BD-9651-4707-9246-7C040C204245}" type="pres">
      <dgm:prSet presAssocID="{3DD04E3D-BC0B-49BF-8452-00E324E16805}" presName="negativeSpace" presStyleCnt="0"/>
      <dgm:spPr/>
    </dgm:pt>
    <dgm:pt modelId="{4C3EE95F-5906-401A-849C-4729839D3A76}" type="pres">
      <dgm:prSet presAssocID="{3DD04E3D-BC0B-49BF-8452-00E324E16805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207330C-7D80-4696-B613-735A4B4F16CE}" srcId="{3220C9CF-028E-485E-94D3-5775B639A6DE}" destId="{56D5A8CF-C65C-441D-8C10-432C5C479026}" srcOrd="1" destOrd="0" parTransId="{C1F38F22-7E66-4FAE-8861-569A6BA1D58E}" sibTransId="{9A6AA8B0-9A21-4A25-8D8E-0E8E3326DCDA}"/>
    <dgm:cxn modelId="{CB42D128-552C-479B-8B1D-1A1F0E1F36BE}" type="presOf" srcId="{C6B9966A-063B-43D1-BC70-65141F48D107}" destId="{BFF01922-F8A2-4D2D-BD2C-2BD1510F7CBA}" srcOrd="1" destOrd="0" presId="urn:microsoft.com/office/officeart/2005/8/layout/list1"/>
    <dgm:cxn modelId="{25135248-3B29-46BC-A574-1C28E650D118}" srcId="{3220C9CF-028E-485E-94D3-5775B639A6DE}" destId="{3DD04E3D-BC0B-49BF-8452-00E324E16805}" srcOrd="2" destOrd="0" parTransId="{4E22D82A-D4E3-4C82-99F9-504FE0EAC0AB}" sibTransId="{49E9A360-E457-493B-A8E0-75041665DEEA}"/>
    <dgm:cxn modelId="{9E62D469-5424-4898-9D55-C8716CE3F205}" type="presOf" srcId="{3220C9CF-028E-485E-94D3-5775B639A6DE}" destId="{F5E6EFED-191E-493F-A9DB-D6A9DBA46139}" srcOrd="0" destOrd="0" presId="urn:microsoft.com/office/officeart/2005/8/layout/list1"/>
    <dgm:cxn modelId="{A6E51B55-AE11-4558-BEB2-C348FC0F1A81}" type="presOf" srcId="{56D5A8CF-C65C-441D-8C10-432C5C479026}" destId="{9E4616F6-0872-4755-A359-8EA506C62826}" srcOrd="0" destOrd="0" presId="urn:microsoft.com/office/officeart/2005/8/layout/list1"/>
    <dgm:cxn modelId="{A302397E-6160-4046-A74F-1F28CE53653F}" type="presOf" srcId="{C6B9966A-063B-43D1-BC70-65141F48D107}" destId="{0A9A180D-8055-454E-8208-A9FBC28015FB}" srcOrd="0" destOrd="0" presId="urn:microsoft.com/office/officeart/2005/8/layout/list1"/>
    <dgm:cxn modelId="{210F569F-8383-41EA-B3F4-78DFE13283F6}" type="presOf" srcId="{56D5A8CF-C65C-441D-8C10-432C5C479026}" destId="{EE006942-DBBB-4A7D-AA7F-E7772EDDA332}" srcOrd="1" destOrd="0" presId="urn:microsoft.com/office/officeart/2005/8/layout/list1"/>
    <dgm:cxn modelId="{8A0F93AE-FE49-441E-99A4-4FCC1C179BDD}" srcId="{3220C9CF-028E-485E-94D3-5775B639A6DE}" destId="{C6B9966A-063B-43D1-BC70-65141F48D107}" srcOrd="0" destOrd="0" parTransId="{3F46467A-673E-4EC1-8010-778D3243D99D}" sibTransId="{90D37566-DA95-4F04-8192-5AC174A7EA27}"/>
    <dgm:cxn modelId="{84B83DC1-9E24-4663-A16B-E25EE9ED1AEB}" type="presOf" srcId="{3DD04E3D-BC0B-49BF-8452-00E324E16805}" destId="{FBD128D4-2CDD-4DBC-A5B7-F97F3863F780}" srcOrd="0" destOrd="0" presId="urn:microsoft.com/office/officeart/2005/8/layout/list1"/>
    <dgm:cxn modelId="{424CAFC8-4E46-4E83-9DB9-D33AFBE49E35}" type="presOf" srcId="{3DD04E3D-BC0B-49BF-8452-00E324E16805}" destId="{B0168D9D-2E69-4BDC-A5B1-5CEB5F147431}" srcOrd="1" destOrd="0" presId="urn:microsoft.com/office/officeart/2005/8/layout/list1"/>
    <dgm:cxn modelId="{A171412B-FE96-463C-BCD0-70FDC58A6F22}" type="presParOf" srcId="{F5E6EFED-191E-493F-A9DB-D6A9DBA46139}" destId="{8DB6EA39-E7F6-4F7B-9087-ED4C450E3937}" srcOrd="0" destOrd="0" presId="urn:microsoft.com/office/officeart/2005/8/layout/list1"/>
    <dgm:cxn modelId="{F1C4B2DB-70BC-46EC-9A58-68F547E92455}" type="presParOf" srcId="{8DB6EA39-E7F6-4F7B-9087-ED4C450E3937}" destId="{0A9A180D-8055-454E-8208-A9FBC28015FB}" srcOrd="0" destOrd="0" presId="urn:microsoft.com/office/officeart/2005/8/layout/list1"/>
    <dgm:cxn modelId="{39514BCE-DC95-4F90-9C1E-FE331C5E490C}" type="presParOf" srcId="{8DB6EA39-E7F6-4F7B-9087-ED4C450E3937}" destId="{BFF01922-F8A2-4D2D-BD2C-2BD1510F7CBA}" srcOrd="1" destOrd="0" presId="urn:microsoft.com/office/officeart/2005/8/layout/list1"/>
    <dgm:cxn modelId="{AE59CCEF-3771-42BA-9AB4-E245D2BC8E3D}" type="presParOf" srcId="{F5E6EFED-191E-493F-A9DB-D6A9DBA46139}" destId="{5683875B-783D-4689-A425-D47712FF78EC}" srcOrd="1" destOrd="0" presId="urn:microsoft.com/office/officeart/2005/8/layout/list1"/>
    <dgm:cxn modelId="{91139AC8-CB89-4755-8D78-4A2912E554A0}" type="presParOf" srcId="{F5E6EFED-191E-493F-A9DB-D6A9DBA46139}" destId="{5D321B82-3CDD-442C-ADB0-992AF0C3EEBB}" srcOrd="2" destOrd="0" presId="urn:microsoft.com/office/officeart/2005/8/layout/list1"/>
    <dgm:cxn modelId="{15AFE8B3-69C8-46B9-A06A-67CE42F694F3}" type="presParOf" srcId="{F5E6EFED-191E-493F-A9DB-D6A9DBA46139}" destId="{B7FEAA38-7E0D-47D2-8199-EADEB7A49465}" srcOrd="3" destOrd="0" presId="urn:microsoft.com/office/officeart/2005/8/layout/list1"/>
    <dgm:cxn modelId="{D141DA76-BD83-4024-BCF7-4FF6A4CA2B51}" type="presParOf" srcId="{F5E6EFED-191E-493F-A9DB-D6A9DBA46139}" destId="{755429FD-6CE0-4848-A077-83743D9CB51E}" srcOrd="4" destOrd="0" presId="urn:microsoft.com/office/officeart/2005/8/layout/list1"/>
    <dgm:cxn modelId="{34A416C8-C645-4AC7-9BC8-76C7DEBFFAFF}" type="presParOf" srcId="{755429FD-6CE0-4848-A077-83743D9CB51E}" destId="{9E4616F6-0872-4755-A359-8EA506C62826}" srcOrd="0" destOrd="0" presId="urn:microsoft.com/office/officeart/2005/8/layout/list1"/>
    <dgm:cxn modelId="{10661996-FD23-4D9A-B6D3-31276555A611}" type="presParOf" srcId="{755429FD-6CE0-4848-A077-83743D9CB51E}" destId="{EE006942-DBBB-4A7D-AA7F-E7772EDDA332}" srcOrd="1" destOrd="0" presId="urn:microsoft.com/office/officeart/2005/8/layout/list1"/>
    <dgm:cxn modelId="{1C82EE83-5E7A-41FA-85F3-074BABDF05D5}" type="presParOf" srcId="{F5E6EFED-191E-493F-A9DB-D6A9DBA46139}" destId="{2ECC94E4-5854-4A41-AAB9-0942729E65AD}" srcOrd="5" destOrd="0" presId="urn:microsoft.com/office/officeart/2005/8/layout/list1"/>
    <dgm:cxn modelId="{DCEC5FE7-8E6C-4C1B-BCA7-DF1C9236F4E5}" type="presParOf" srcId="{F5E6EFED-191E-493F-A9DB-D6A9DBA46139}" destId="{4A76FE74-2B0B-4D92-BBB4-D560D1D2994E}" srcOrd="6" destOrd="0" presId="urn:microsoft.com/office/officeart/2005/8/layout/list1"/>
    <dgm:cxn modelId="{E9C3C69C-F9A6-4F40-B6B2-3B2BD8357702}" type="presParOf" srcId="{F5E6EFED-191E-493F-A9DB-D6A9DBA46139}" destId="{1419F452-84AA-4DC9-8000-EA78DCA4B083}" srcOrd="7" destOrd="0" presId="urn:microsoft.com/office/officeart/2005/8/layout/list1"/>
    <dgm:cxn modelId="{BCF94425-39DD-4AF4-8921-4795A5E5CB46}" type="presParOf" srcId="{F5E6EFED-191E-493F-A9DB-D6A9DBA46139}" destId="{7B0BBF0F-29B1-43F0-AF71-6B116BC6FB43}" srcOrd="8" destOrd="0" presId="urn:microsoft.com/office/officeart/2005/8/layout/list1"/>
    <dgm:cxn modelId="{D00AB2D9-F28C-45CC-9171-1FC29F446196}" type="presParOf" srcId="{7B0BBF0F-29B1-43F0-AF71-6B116BC6FB43}" destId="{FBD128D4-2CDD-4DBC-A5B7-F97F3863F780}" srcOrd="0" destOrd="0" presId="urn:microsoft.com/office/officeart/2005/8/layout/list1"/>
    <dgm:cxn modelId="{AA91B1D9-CAD9-48D1-B2E6-98D42AB8DED1}" type="presParOf" srcId="{7B0BBF0F-29B1-43F0-AF71-6B116BC6FB43}" destId="{B0168D9D-2E69-4BDC-A5B1-5CEB5F147431}" srcOrd="1" destOrd="0" presId="urn:microsoft.com/office/officeart/2005/8/layout/list1"/>
    <dgm:cxn modelId="{75654BCB-8A1C-43B6-8A5F-FA3FF2B425A5}" type="presParOf" srcId="{F5E6EFED-191E-493F-A9DB-D6A9DBA46139}" destId="{387406BD-9651-4707-9246-7C040C204245}" srcOrd="9" destOrd="0" presId="urn:microsoft.com/office/officeart/2005/8/layout/list1"/>
    <dgm:cxn modelId="{A38D12D8-D92A-4F68-8E4F-F4D4D8C18266}" type="presParOf" srcId="{F5E6EFED-191E-493F-A9DB-D6A9DBA46139}" destId="{4C3EE95F-5906-401A-849C-4729839D3A7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220C9CF-028E-485E-94D3-5775B639A6D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B9966A-063B-43D1-BC70-65141F48D107}">
      <dgm:prSet phldrT="[Text]" custT="1"/>
      <dgm:spPr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78225" tIns="0" rIns="278225" bIns="0" numCol="1" spcCol="1270" anchor="ctr" anchorCtr="0"/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Isolating Cores</a:t>
          </a:r>
        </a:p>
      </dgm:t>
    </dgm:pt>
    <dgm:pt modelId="{3F46467A-673E-4EC1-8010-778D3243D99D}" type="parTrans" cxnId="{8A0F93AE-FE49-441E-99A4-4FCC1C179BDD}">
      <dgm:prSet/>
      <dgm:spPr/>
      <dgm:t>
        <a:bodyPr/>
        <a:lstStyle/>
        <a:p>
          <a:endParaRPr lang="en-US"/>
        </a:p>
      </dgm:t>
    </dgm:pt>
    <dgm:pt modelId="{90D37566-DA95-4F04-8192-5AC174A7EA27}" type="sibTrans" cxnId="{8A0F93AE-FE49-441E-99A4-4FCC1C179BDD}">
      <dgm:prSet/>
      <dgm:spPr/>
      <dgm:t>
        <a:bodyPr/>
        <a:lstStyle/>
        <a:p>
          <a:endParaRPr lang="en-US"/>
        </a:p>
      </dgm:t>
    </dgm:pt>
    <dgm:pt modelId="{56D5A8CF-C65C-441D-8C10-432C5C479026}">
      <dgm:prSet phldrT="[Text]" custT="1"/>
      <dgm:spPr>
        <a:solidFill>
          <a:srgbClr val="BFD733"/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78225" tIns="0" rIns="278225" bIns="0" numCol="1" spcCol="1270" anchor="ctr" anchorCtr="0"/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CPU Selection</a:t>
          </a:r>
        </a:p>
      </dgm:t>
    </dgm:pt>
    <dgm:pt modelId="{C1F38F22-7E66-4FAE-8861-569A6BA1D58E}" type="parTrans" cxnId="{A207330C-7D80-4696-B613-735A4B4F16CE}">
      <dgm:prSet/>
      <dgm:spPr/>
      <dgm:t>
        <a:bodyPr/>
        <a:lstStyle/>
        <a:p>
          <a:endParaRPr lang="en-US"/>
        </a:p>
      </dgm:t>
    </dgm:pt>
    <dgm:pt modelId="{9A6AA8B0-9A21-4A25-8D8E-0E8E3326DCDA}" type="sibTrans" cxnId="{A207330C-7D80-4696-B613-735A4B4F16CE}">
      <dgm:prSet/>
      <dgm:spPr/>
      <dgm:t>
        <a:bodyPr/>
        <a:lstStyle/>
        <a:p>
          <a:endParaRPr lang="en-US"/>
        </a:p>
      </dgm:t>
    </dgm:pt>
    <dgm:pt modelId="{3DD04E3D-BC0B-49BF-8452-00E324E16805}">
      <dgm:prSet phldrT="[Text]"/>
      <dgm:spPr/>
      <dgm:t>
        <a:bodyPr/>
        <a:lstStyle/>
        <a:p>
          <a:r>
            <a:rPr lang="en-US" dirty="0"/>
            <a:t>NIC/Interface Sharing</a:t>
          </a:r>
        </a:p>
      </dgm:t>
    </dgm:pt>
    <dgm:pt modelId="{4E22D82A-D4E3-4C82-99F9-504FE0EAC0AB}" type="parTrans" cxnId="{25135248-3B29-46BC-A574-1C28E650D118}">
      <dgm:prSet/>
      <dgm:spPr/>
      <dgm:t>
        <a:bodyPr/>
        <a:lstStyle/>
        <a:p>
          <a:endParaRPr lang="en-US"/>
        </a:p>
      </dgm:t>
    </dgm:pt>
    <dgm:pt modelId="{49E9A360-E457-493B-A8E0-75041665DEEA}" type="sibTrans" cxnId="{25135248-3B29-46BC-A574-1C28E650D118}">
      <dgm:prSet/>
      <dgm:spPr/>
      <dgm:t>
        <a:bodyPr/>
        <a:lstStyle/>
        <a:p>
          <a:endParaRPr lang="en-US"/>
        </a:p>
      </dgm:t>
    </dgm:pt>
    <dgm:pt modelId="{F5E6EFED-191E-493F-A9DB-D6A9DBA46139}" type="pres">
      <dgm:prSet presAssocID="{3220C9CF-028E-485E-94D3-5775B639A6DE}" presName="linear" presStyleCnt="0">
        <dgm:presLayoutVars>
          <dgm:dir/>
          <dgm:animLvl val="lvl"/>
          <dgm:resizeHandles val="exact"/>
        </dgm:presLayoutVars>
      </dgm:prSet>
      <dgm:spPr/>
    </dgm:pt>
    <dgm:pt modelId="{8DB6EA39-E7F6-4F7B-9087-ED4C450E3937}" type="pres">
      <dgm:prSet presAssocID="{C6B9966A-063B-43D1-BC70-65141F48D107}" presName="parentLin" presStyleCnt="0"/>
      <dgm:spPr/>
    </dgm:pt>
    <dgm:pt modelId="{0A9A180D-8055-454E-8208-A9FBC28015FB}" type="pres">
      <dgm:prSet presAssocID="{C6B9966A-063B-43D1-BC70-65141F48D107}" presName="parentLeftMargin" presStyleLbl="node1" presStyleIdx="0" presStyleCnt="3"/>
      <dgm:spPr/>
    </dgm:pt>
    <dgm:pt modelId="{BFF01922-F8A2-4D2D-BD2C-2BD1510F7CBA}" type="pres">
      <dgm:prSet presAssocID="{C6B9966A-063B-43D1-BC70-65141F48D107}" presName="parentText" presStyleLbl="node1" presStyleIdx="0" presStyleCnt="3">
        <dgm:presLayoutVars>
          <dgm:chMax val="0"/>
          <dgm:bulletEnabled val="1"/>
        </dgm:presLayoutVars>
      </dgm:prSet>
      <dgm:spPr>
        <a:xfrm>
          <a:off x="525780" y="19448"/>
          <a:ext cx="7360920" cy="974160"/>
        </a:xfrm>
        <a:prstGeom prst="roundRect">
          <a:avLst/>
        </a:prstGeom>
      </dgm:spPr>
    </dgm:pt>
    <dgm:pt modelId="{5683875B-783D-4689-A425-D47712FF78EC}" type="pres">
      <dgm:prSet presAssocID="{C6B9966A-063B-43D1-BC70-65141F48D107}" presName="negativeSpace" presStyleCnt="0"/>
      <dgm:spPr/>
    </dgm:pt>
    <dgm:pt modelId="{5D321B82-3CDD-442C-ADB0-992AF0C3EEBB}" type="pres">
      <dgm:prSet presAssocID="{C6B9966A-063B-43D1-BC70-65141F48D107}" presName="childText" presStyleLbl="conFgAcc1" presStyleIdx="0" presStyleCnt="3">
        <dgm:presLayoutVars>
          <dgm:bulletEnabled val="1"/>
        </dgm:presLayoutVars>
      </dgm:prSet>
      <dgm:spPr>
        <a:xfrm>
          <a:off x="0" y="506528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CF4520">
              <a:hueOff val="10716264"/>
              <a:satOff val="24503"/>
              <a:lumOff val="-29805"/>
              <a:alphaOff val="0"/>
            </a:srgbClr>
          </a:solidFill>
          <a:prstDash val="solid"/>
          <a:miter lim="800000"/>
        </a:ln>
        <a:effectLst/>
      </dgm:spPr>
    </dgm:pt>
    <dgm:pt modelId="{B7FEAA38-7E0D-47D2-8199-EADEB7A49465}" type="pres">
      <dgm:prSet presAssocID="{90D37566-DA95-4F04-8192-5AC174A7EA27}" presName="spaceBetweenRectangles" presStyleCnt="0"/>
      <dgm:spPr/>
    </dgm:pt>
    <dgm:pt modelId="{755429FD-6CE0-4848-A077-83743D9CB51E}" type="pres">
      <dgm:prSet presAssocID="{56D5A8CF-C65C-441D-8C10-432C5C479026}" presName="parentLin" presStyleCnt="0"/>
      <dgm:spPr/>
    </dgm:pt>
    <dgm:pt modelId="{9E4616F6-0872-4755-A359-8EA506C62826}" type="pres">
      <dgm:prSet presAssocID="{56D5A8CF-C65C-441D-8C10-432C5C479026}" presName="parentLeftMargin" presStyleLbl="node1" presStyleIdx="0" presStyleCnt="3"/>
      <dgm:spPr/>
    </dgm:pt>
    <dgm:pt modelId="{EE006942-DBBB-4A7D-AA7F-E7772EDDA332}" type="pres">
      <dgm:prSet presAssocID="{56D5A8CF-C65C-441D-8C10-432C5C479026}" presName="parentText" presStyleLbl="node1" presStyleIdx="1" presStyleCnt="3">
        <dgm:presLayoutVars>
          <dgm:chMax val="0"/>
          <dgm:bulletEnabled val="1"/>
        </dgm:presLayoutVars>
      </dgm:prSet>
      <dgm:spPr>
        <a:xfrm>
          <a:off x="525780" y="1516329"/>
          <a:ext cx="7360920" cy="974160"/>
        </a:xfrm>
        <a:prstGeom prst="roundRect">
          <a:avLst/>
        </a:prstGeom>
      </dgm:spPr>
    </dgm:pt>
    <dgm:pt modelId="{2ECC94E4-5854-4A41-AAB9-0942729E65AD}" type="pres">
      <dgm:prSet presAssocID="{56D5A8CF-C65C-441D-8C10-432C5C479026}" presName="negativeSpace" presStyleCnt="0"/>
      <dgm:spPr/>
    </dgm:pt>
    <dgm:pt modelId="{4A76FE74-2B0B-4D92-BBB4-D560D1D2994E}" type="pres">
      <dgm:prSet presAssocID="{56D5A8CF-C65C-441D-8C10-432C5C479026}" presName="childText" presStyleLbl="conFgAcc1" presStyleIdx="1" presStyleCnt="3">
        <dgm:presLayoutVars>
          <dgm:bulletEnabled val="1"/>
        </dgm:presLayoutVars>
      </dgm:prSet>
      <dgm:spPr>
        <a:xfrm>
          <a:off x="0" y="2003409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BFD733"/>
          </a:solidFill>
          <a:prstDash val="solid"/>
          <a:miter lim="800000"/>
        </a:ln>
        <a:effectLst/>
      </dgm:spPr>
    </dgm:pt>
    <dgm:pt modelId="{1419F452-84AA-4DC9-8000-EA78DCA4B083}" type="pres">
      <dgm:prSet presAssocID="{9A6AA8B0-9A21-4A25-8D8E-0E8E3326DCDA}" presName="spaceBetweenRectangles" presStyleCnt="0"/>
      <dgm:spPr/>
    </dgm:pt>
    <dgm:pt modelId="{7B0BBF0F-29B1-43F0-AF71-6B116BC6FB43}" type="pres">
      <dgm:prSet presAssocID="{3DD04E3D-BC0B-49BF-8452-00E324E16805}" presName="parentLin" presStyleCnt="0"/>
      <dgm:spPr/>
    </dgm:pt>
    <dgm:pt modelId="{FBD128D4-2CDD-4DBC-A5B7-F97F3863F780}" type="pres">
      <dgm:prSet presAssocID="{3DD04E3D-BC0B-49BF-8452-00E324E16805}" presName="parentLeftMargin" presStyleLbl="node1" presStyleIdx="1" presStyleCnt="3"/>
      <dgm:spPr/>
    </dgm:pt>
    <dgm:pt modelId="{B0168D9D-2E69-4BDC-A5B1-5CEB5F147431}" type="pres">
      <dgm:prSet presAssocID="{3DD04E3D-BC0B-49BF-8452-00E324E16805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87406BD-9651-4707-9246-7C040C204245}" type="pres">
      <dgm:prSet presAssocID="{3DD04E3D-BC0B-49BF-8452-00E324E16805}" presName="negativeSpace" presStyleCnt="0"/>
      <dgm:spPr/>
    </dgm:pt>
    <dgm:pt modelId="{4C3EE95F-5906-401A-849C-4729839D3A76}" type="pres">
      <dgm:prSet presAssocID="{3DD04E3D-BC0B-49BF-8452-00E324E16805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207330C-7D80-4696-B613-735A4B4F16CE}" srcId="{3220C9CF-028E-485E-94D3-5775B639A6DE}" destId="{56D5A8CF-C65C-441D-8C10-432C5C479026}" srcOrd="1" destOrd="0" parTransId="{C1F38F22-7E66-4FAE-8861-569A6BA1D58E}" sibTransId="{9A6AA8B0-9A21-4A25-8D8E-0E8E3326DCDA}"/>
    <dgm:cxn modelId="{CB42D128-552C-479B-8B1D-1A1F0E1F36BE}" type="presOf" srcId="{C6B9966A-063B-43D1-BC70-65141F48D107}" destId="{BFF01922-F8A2-4D2D-BD2C-2BD1510F7CBA}" srcOrd="1" destOrd="0" presId="urn:microsoft.com/office/officeart/2005/8/layout/list1"/>
    <dgm:cxn modelId="{25135248-3B29-46BC-A574-1C28E650D118}" srcId="{3220C9CF-028E-485E-94D3-5775B639A6DE}" destId="{3DD04E3D-BC0B-49BF-8452-00E324E16805}" srcOrd="2" destOrd="0" parTransId="{4E22D82A-D4E3-4C82-99F9-504FE0EAC0AB}" sibTransId="{49E9A360-E457-493B-A8E0-75041665DEEA}"/>
    <dgm:cxn modelId="{9E62D469-5424-4898-9D55-C8716CE3F205}" type="presOf" srcId="{3220C9CF-028E-485E-94D3-5775B639A6DE}" destId="{F5E6EFED-191E-493F-A9DB-D6A9DBA46139}" srcOrd="0" destOrd="0" presId="urn:microsoft.com/office/officeart/2005/8/layout/list1"/>
    <dgm:cxn modelId="{A6E51B55-AE11-4558-BEB2-C348FC0F1A81}" type="presOf" srcId="{56D5A8CF-C65C-441D-8C10-432C5C479026}" destId="{9E4616F6-0872-4755-A359-8EA506C62826}" srcOrd="0" destOrd="0" presId="urn:microsoft.com/office/officeart/2005/8/layout/list1"/>
    <dgm:cxn modelId="{A302397E-6160-4046-A74F-1F28CE53653F}" type="presOf" srcId="{C6B9966A-063B-43D1-BC70-65141F48D107}" destId="{0A9A180D-8055-454E-8208-A9FBC28015FB}" srcOrd="0" destOrd="0" presId="urn:microsoft.com/office/officeart/2005/8/layout/list1"/>
    <dgm:cxn modelId="{210F569F-8383-41EA-B3F4-78DFE13283F6}" type="presOf" srcId="{56D5A8CF-C65C-441D-8C10-432C5C479026}" destId="{EE006942-DBBB-4A7D-AA7F-E7772EDDA332}" srcOrd="1" destOrd="0" presId="urn:microsoft.com/office/officeart/2005/8/layout/list1"/>
    <dgm:cxn modelId="{8A0F93AE-FE49-441E-99A4-4FCC1C179BDD}" srcId="{3220C9CF-028E-485E-94D3-5775B639A6DE}" destId="{C6B9966A-063B-43D1-BC70-65141F48D107}" srcOrd="0" destOrd="0" parTransId="{3F46467A-673E-4EC1-8010-778D3243D99D}" sibTransId="{90D37566-DA95-4F04-8192-5AC174A7EA27}"/>
    <dgm:cxn modelId="{84B83DC1-9E24-4663-A16B-E25EE9ED1AEB}" type="presOf" srcId="{3DD04E3D-BC0B-49BF-8452-00E324E16805}" destId="{FBD128D4-2CDD-4DBC-A5B7-F97F3863F780}" srcOrd="0" destOrd="0" presId="urn:microsoft.com/office/officeart/2005/8/layout/list1"/>
    <dgm:cxn modelId="{424CAFC8-4E46-4E83-9DB9-D33AFBE49E35}" type="presOf" srcId="{3DD04E3D-BC0B-49BF-8452-00E324E16805}" destId="{B0168D9D-2E69-4BDC-A5B1-5CEB5F147431}" srcOrd="1" destOrd="0" presId="urn:microsoft.com/office/officeart/2005/8/layout/list1"/>
    <dgm:cxn modelId="{A171412B-FE96-463C-BCD0-70FDC58A6F22}" type="presParOf" srcId="{F5E6EFED-191E-493F-A9DB-D6A9DBA46139}" destId="{8DB6EA39-E7F6-4F7B-9087-ED4C450E3937}" srcOrd="0" destOrd="0" presId="urn:microsoft.com/office/officeart/2005/8/layout/list1"/>
    <dgm:cxn modelId="{F1C4B2DB-70BC-46EC-9A58-68F547E92455}" type="presParOf" srcId="{8DB6EA39-E7F6-4F7B-9087-ED4C450E3937}" destId="{0A9A180D-8055-454E-8208-A9FBC28015FB}" srcOrd="0" destOrd="0" presId="urn:microsoft.com/office/officeart/2005/8/layout/list1"/>
    <dgm:cxn modelId="{39514BCE-DC95-4F90-9C1E-FE331C5E490C}" type="presParOf" srcId="{8DB6EA39-E7F6-4F7B-9087-ED4C450E3937}" destId="{BFF01922-F8A2-4D2D-BD2C-2BD1510F7CBA}" srcOrd="1" destOrd="0" presId="urn:microsoft.com/office/officeart/2005/8/layout/list1"/>
    <dgm:cxn modelId="{AE59CCEF-3771-42BA-9AB4-E245D2BC8E3D}" type="presParOf" srcId="{F5E6EFED-191E-493F-A9DB-D6A9DBA46139}" destId="{5683875B-783D-4689-A425-D47712FF78EC}" srcOrd="1" destOrd="0" presId="urn:microsoft.com/office/officeart/2005/8/layout/list1"/>
    <dgm:cxn modelId="{91139AC8-CB89-4755-8D78-4A2912E554A0}" type="presParOf" srcId="{F5E6EFED-191E-493F-A9DB-D6A9DBA46139}" destId="{5D321B82-3CDD-442C-ADB0-992AF0C3EEBB}" srcOrd="2" destOrd="0" presId="urn:microsoft.com/office/officeart/2005/8/layout/list1"/>
    <dgm:cxn modelId="{15AFE8B3-69C8-46B9-A06A-67CE42F694F3}" type="presParOf" srcId="{F5E6EFED-191E-493F-A9DB-D6A9DBA46139}" destId="{B7FEAA38-7E0D-47D2-8199-EADEB7A49465}" srcOrd="3" destOrd="0" presId="urn:microsoft.com/office/officeart/2005/8/layout/list1"/>
    <dgm:cxn modelId="{D141DA76-BD83-4024-BCF7-4FF6A4CA2B51}" type="presParOf" srcId="{F5E6EFED-191E-493F-A9DB-D6A9DBA46139}" destId="{755429FD-6CE0-4848-A077-83743D9CB51E}" srcOrd="4" destOrd="0" presId="urn:microsoft.com/office/officeart/2005/8/layout/list1"/>
    <dgm:cxn modelId="{34A416C8-C645-4AC7-9BC8-76C7DEBFFAFF}" type="presParOf" srcId="{755429FD-6CE0-4848-A077-83743D9CB51E}" destId="{9E4616F6-0872-4755-A359-8EA506C62826}" srcOrd="0" destOrd="0" presId="urn:microsoft.com/office/officeart/2005/8/layout/list1"/>
    <dgm:cxn modelId="{10661996-FD23-4D9A-B6D3-31276555A611}" type="presParOf" srcId="{755429FD-6CE0-4848-A077-83743D9CB51E}" destId="{EE006942-DBBB-4A7D-AA7F-E7772EDDA332}" srcOrd="1" destOrd="0" presId="urn:microsoft.com/office/officeart/2005/8/layout/list1"/>
    <dgm:cxn modelId="{1C82EE83-5E7A-41FA-85F3-074BABDF05D5}" type="presParOf" srcId="{F5E6EFED-191E-493F-A9DB-D6A9DBA46139}" destId="{2ECC94E4-5854-4A41-AAB9-0942729E65AD}" srcOrd="5" destOrd="0" presId="urn:microsoft.com/office/officeart/2005/8/layout/list1"/>
    <dgm:cxn modelId="{DCEC5FE7-8E6C-4C1B-BCA7-DF1C9236F4E5}" type="presParOf" srcId="{F5E6EFED-191E-493F-A9DB-D6A9DBA46139}" destId="{4A76FE74-2B0B-4D92-BBB4-D560D1D2994E}" srcOrd="6" destOrd="0" presId="urn:microsoft.com/office/officeart/2005/8/layout/list1"/>
    <dgm:cxn modelId="{E9C3C69C-F9A6-4F40-B6B2-3B2BD8357702}" type="presParOf" srcId="{F5E6EFED-191E-493F-A9DB-D6A9DBA46139}" destId="{1419F452-84AA-4DC9-8000-EA78DCA4B083}" srcOrd="7" destOrd="0" presId="urn:microsoft.com/office/officeart/2005/8/layout/list1"/>
    <dgm:cxn modelId="{BCF94425-39DD-4AF4-8921-4795A5E5CB46}" type="presParOf" srcId="{F5E6EFED-191E-493F-A9DB-D6A9DBA46139}" destId="{7B0BBF0F-29B1-43F0-AF71-6B116BC6FB43}" srcOrd="8" destOrd="0" presId="urn:microsoft.com/office/officeart/2005/8/layout/list1"/>
    <dgm:cxn modelId="{D00AB2D9-F28C-45CC-9171-1FC29F446196}" type="presParOf" srcId="{7B0BBF0F-29B1-43F0-AF71-6B116BC6FB43}" destId="{FBD128D4-2CDD-4DBC-A5B7-F97F3863F780}" srcOrd="0" destOrd="0" presId="urn:microsoft.com/office/officeart/2005/8/layout/list1"/>
    <dgm:cxn modelId="{AA91B1D9-CAD9-48D1-B2E6-98D42AB8DED1}" type="presParOf" srcId="{7B0BBF0F-29B1-43F0-AF71-6B116BC6FB43}" destId="{B0168D9D-2E69-4BDC-A5B1-5CEB5F147431}" srcOrd="1" destOrd="0" presId="urn:microsoft.com/office/officeart/2005/8/layout/list1"/>
    <dgm:cxn modelId="{75654BCB-8A1C-43B6-8A5F-FA3FF2B425A5}" type="presParOf" srcId="{F5E6EFED-191E-493F-A9DB-D6A9DBA46139}" destId="{387406BD-9651-4707-9246-7C040C204245}" srcOrd="9" destOrd="0" presId="urn:microsoft.com/office/officeart/2005/8/layout/list1"/>
    <dgm:cxn modelId="{A38D12D8-D92A-4F68-8E4F-F4D4D8C18266}" type="presParOf" srcId="{F5E6EFED-191E-493F-A9DB-D6A9DBA46139}" destId="{4C3EE95F-5906-401A-849C-4729839D3A7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220C9CF-028E-485E-94D3-5775B639A6D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B9966A-063B-43D1-BC70-65141F48D107}">
      <dgm:prSet phldrT="[Text]" custT="1"/>
      <dgm:spPr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78225" tIns="0" rIns="278225" bIns="0" numCol="1" spcCol="1270" anchor="ctr" anchorCtr="0"/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Isolating Cores</a:t>
          </a:r>
        </a:p>
      </dgm:t>
    </dgm:pt>
    <dgm:pt modelId="{3F46467A-673E-4EC1-8010-778D3243D99D}" type="parTrans" cxnId="{8A0F93AE-FE49-441E-99A4-4FCC1C179BDD}">
      <dgm:prSet/>
      <dgm:spPr/>
      <dgm:t>
        <a:bodyPr/>
        <a:lstStyle/>
        <a:p>
          <a:endParaRPr lang="en-US"/>
        </a:p>
      </dgm:t>
    </dgm:pt>
    <dgm:pt modelId="{90D37566-DA95-4F04-8192-5AC174A7EA27}" type="sibTrans" cxnId="{8A0F93AE-FE49-441E-99A4-4FCC1C179BDD}">
      <dgm:prSet/>
      <dgm:spPr/>
      <dgm:t>
        <a:bodyPr/>
        <a:lstStyle/>
        <a:p>
          <a:endParaRPr lang="en-US"/>
        </a:p>
      </dgm:t>
    </dgm:pt>
    <dgm:pt modelId="{56D5A8CF-C65C-441D-8C10-432C5C479026}">
      <dgm:prSet phldrT="[Text]" custT="1"/>
      <dgm:spPr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78225" tIns="0" rIns="278225" bIns="0" numCol="1" spcCol="1270" anchor="ctr" anchorCtr="0"/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CPU Selection</a:t>
          </a:r>
        </a:p>
      </dgm:t>
    </dgm:pt>
    <dgm:pt modelId="{C1F38F22-7E66-4FAE-8861-569A6BA1D58E}" type="parTrans" cxnId="{A207330C-7D80-4696-B613-735A4B4F16CE}">
      <dgm:prSet/>
      <dgm:spPr/>
      <dgm:t>
        <a:bodyPr/>
        <a:lstStyle/>
        <a:p>
          <a:endParaRPr lang="en-US"/>
        </a:p>
      </dgm:t>
    </dgm:pt>
    <dgm:pt modelId="{9A6AA8B0-9A21-4A25-8D8E-0E8E3326DCDA}" type="sibTrans" cxnId="{A207330C-7D80-4696-B613-735A4B4F16CE}">
      <dgm:prSet/>
      <dgm:spPr/>
      <dgm:t>
        <a:bodyPr/>
        <a:lstStyle/>
        <a:p>
          <a:endParaRPr lang="en-US"/>
        </a:p>
      </dgm:t>
    </dgm:pt>
    <dgm:pt modelId="{3DD04E3D-BC0B-49BF-8452-00E324E16805}">
      <dgm:prSet phldrT="[Text]" custT="1"/>
      <dgm:spPr>
        <a:solidFill>
          <a:srgbClr val="BFD733"/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78225" tIns="0" rIns="278225" bIns="0" numCol="1" spcCol="1270" anchor="ctr" anchorCtr="0"/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NIC/Interface Sharing</a:t>
          </a:r>
        </a:p>
      </dgm:t>
    </dgm:pt>
    <dgm:pt modelId="{4E22D82A-D4E3-4C82-99F9-504FE0EAC0AB}" type="parTrans" cxnId="{25135248-3B29-46BC-A574-1C28E650D118}">
      <dgm:prSet/>
      <dgm:spPr/>
      <dgm:t>
        <a:bodyPr/>
        <a:lstStyle/>
        <a:p>
          <a:endParaRPr lang="en-US"/>
        </a:p>
      </dgm:t>
    </dgm:pt>
    <dgm:pt modelId="{49E9A360-E457-493B-A8E0-75041665DEEA}" type="sibTrans" cxnId="{25135248-3B29-46BC-A574-1C28E650D118}">
      <dgm:prSet/>
      <dgm:spPr/>
      <dgm:t>
        <a:bodyPr/>
        <a:lstStyle/>
        <a:p>
          <a:endParaRPr lang="en-US"/>
        </a:p>
      </dgm:t>
    </dgm:pt>
    <dgm:pt modelId="{F5E6EFED-191E-493F-A9DB-D6A9DBA46139}" type="pres">
      <dgm:prSet presAssocID="{3220C9CF-028E-485E-94D3-5775B639A6DE}" presName="linear" presStyleCnt="0">
        <dgm:presLayoutVars>
          <dgm:dir/>
          <dgm:animLvl val="lvl"/>
          <dgm:resizeHandles val="exact"/>
        </dgm:presLayoutVars>
      </dgm:prSet>
      <dgm:spPr/>
    </dgm:pt>
    <dgm:pt modelId="{8DB6EA39-E7F6-4F7B-9087-ED4C450E3937}" type="pres">
      <dgm:prSet presAssocID="{C6B9966A-063B-43D1-BC70-65141F48D107}" presName="parentLin" presStyleCnt="0"/>
      <dgm:spPr/>
    </dgm:pt>
    <dgm:pt modelId="{0A9A180D-8055-454E-8208-A9FBC28015FB}" type="pres">
      <dgm:prSet presAssocID="{C6B9966A-063B-43D1-BC70-65141F48D107}" presName="parentLeftMargin" presStyleLbl="node1" presStyleIdx="0" presStyleCnt="3"/>
      <dgm:spPr/>
    </dgm:pt>
    <dgm:pt modelId="{BFF01922-F8A2-4D2D-BD2C-2BD1510F7CBA}" type="pres">
      <dgm:prSet presAssocID="{C6B9966A-063B-43D1-BC70-65141F48D107}" presName="parentText" presStyleLbl="node1" presStyleIdx="0" presStyleCnt="3">
        <dgm:presLayoutVars>
          <dgm:chMax val="0"/>
          <dgm:bulletEnabled val="1"/>
        </dgm:presLayoutVars>
      </dgm:prSet>
      <dgm:spPr>
        <a:xfrm>
          <a:off x="525780" y="19448"/>
          <a:ext cx="7360920" cy="974160"/>
        </a:xfrm>
        <a:prstGeom prst="roundRect">
          <a:avLst/>
        </a:prstGeom>
      </dgm:spPr>
    </dgm:pt>
    <dgm:pt modelId="{5683875B-783D-4689-A425-D47712FF78EC}" type="pres">
      <dgm:prSet presAssocID="{C6B9966A-063B-43D1-BC70-65141F48D107}" presName="negativeSpace" presStyleCnt="0"/>
      <dgm:spPr/>
    </dgm:pt>
    <dgm:pt modelId="{5D321B82-3CDD-442C-ADB0-992AF0C3EEBB}" type="pres">
      <dgm:prSet presAssocID="{C6B9966A-063B-43D1-BC70-65141F48D107}" presName="childText" presStyleLbl="conFgAcc1" presStyleIdx="0" presStyleCnt="3">
        <dgm:presLayoutVars>
          <dgm:bulletEnabled val="1"/>
        </dgm:presLayoutVars>
      </dgm:prSet>
      <dgm:spPr>
        <a:xfrm>
          <a:off x="0" y="506528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CF4520">
              <a:hueOff val="10716264"/>
              <a:satOff val="24503"/>
              <a:lumOff val="-29805"/>
              <a:alphaOff val="0"/>
            </a:srgbClr>
          </a:solidFill>
          <a:prstDash val="solid"/>
          <a:miter lim="800000"/>
        </a:ln>
        <a:effectLst/>
      </dgm:spPr>
    </dgm:pt>
    <dgm:pt modelId="{B7FEAA38-7E0D-47D2-8199-EADEB7A49465}" type="pres">
      <dgm:prSet presAssocID="{90D37566-DA95-4F04-8192-5AC174A7EA27}" presName="spaceBetweenRectangles" presStyleCnt="0"/>
      <dgm:spPr/>
    </dgm:pt>
    <dgm:pt modelId="{755429FD-6CE0-4848-A077-83743D9CB51E}" type="pres">
      <dgm:prSet presAssocID="{56D5A8CF-C65C-441D-8C10-432C5C479026}" presName="parentLin" presStyleCnt="0"/>
      <dgm:spPr/>
    </dgm:pt>
    <dgm:pt modelId="{9E4616F6-0872-4755-A359-8EA506C62826}" type="pres">
      <dgm:prSet presAssocID="{56D5A8CF-C65C-441D-8C10-432C5C479026}" presName="parentLeftMargin" presStyleLbl="node1" presStyleIdx="0" presStyleCnt="3"/>
      <dgm:spPr/>
    </dgm:pt>
    <dgm:pt modelId="{EE006942-DBBB-4A7D-AA7F-E7772EDDA332}" type="pres">
      <dgm:prSet presAssocID="{56D5A8CF-C65C-441D-8C10-432C5C479026}" presName="parentText" presStyleLbl="node1" presStyleIdx="1" presStyleCnt="3">
        <dgm:presLayoutVars>
          <dgm:chMax val="0"/>
          <dgm:bulletEnabled val="1"/>
        </dgm:presLayoutVars>
      </dgm:prSet>
      <dgm:spPr>
        <a:xfrm>
          <a:off x="525780" y="1516329"/>
          <a:ext cx="7360920" cy="974160"/>
        </a:xfrm>
        <a:prstGeom prst="roundRect">
          <a:avLst/>
        </a:prstGeom>
      </dgm:spPr>
    </dgm:pt>
    <dgm:pt modelId="{2ECC94E4-5854-4A41-AAB9-0942729E65AD}" type="pres">
      <dgm:prSet presAssocID="{56D5A8CF-C65C-441D-8C10-432C5C479026}" presName="negativeSpace" presStyleCnt="0"/>
      <dgm:spPr/>
    </dgm:pt>
    <dgm:pt modelId="{4A76FE74-2B0B-4D92-BBB4-D560D1D2994E}" type="pres">
      <dgm:prSet presAssocID="{56D5A8CF-C65C-441D-8C10-432C5C479026}" presName="childText" presStyleLbl="conFgAcc1" presStyleIdx="1" presStyleCnt="3">
        <dgm:presLayoutVars>
          <dgm:bulletEnabled val="1"/>
        </dgm:presLayoutVars>
      </dgm:prSet>
      <dgm:spPr>
        <a:xfrm>
          <a:off x="0" y="2003409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CF4520">
              <a:hueOff val="10716264"/>
              <a:satOff val="24503"/>
              <a:lumOff val="-29805"/>
              <a:alphaOff val="0"/>
            </a:srgbClr>
          </a:solidFill>
          <a:prstDash val="solid"/>
          <a:miter lim="800000"/>
        </a:ln>
        <a:effectLst/>
      </dgm:spPr>
    </dgm:pt>
    <dgm:pt modelId="{1419F452-84AA-4DC9-8000-EA78DCA4B083}" type="pres">
      <dgm:prSet presAssocID="{9A6AA8B0-9A21-4A25-8D8E-0E8E3326DCDA}" presName="spaceBetweenRectangles" presStyleCnt="0"/>
      <dgm:spPr/>
    </dgm:pt>
    <dgm:pt modelId="{7B0BBF0F-29B1-43F0-AF71-6B116BC6FB43}" type="pres">
      <dgm:prSet presAssocID="{3DD04E3D-BC0B-49BF-8452-00E324E16805}" presName="parentLin" presStyleCnt="0"/>
      <dgm:spPr/>
    </dgm:pt>
    <dgm:pt modelId="{FBD128D4-2CDD-4DBC-A5B7-F97F3863F780}" type="pres">
      <dgm:prSet presAssocID="{3DD04E3D-BC0B-49BF-8452-00E324E16805}" presName="parentLeftMargin" presStyleLbl="node1" presStyleIdx="1" presStyleCnt="3"/>
      <dgm:spPr/>
    </dgm:pt>
    <dgm:pt modelId="{B0168D9D-2E69-4BDC-A5B1-5CEB5F147431}" type="pres">
      <dgm:prSet presAssocID="{3DD04E3D-BC0B-49BF-8452-00E324E16805}" presName="parentText" presStyleLbl="node1" presStyleIdx="2" presStyleCnt="3">
        <dgm:presLayoutVars>
          <dgm:chMax val="0"/>
          <dgm:bulletEnabled val="1"/>
        </dgm:presLayoutVars>
      </dgm:prSet>
      <dgm:spPr>
        <a:xfrm>
          <a:off x="525780" y="3013209"/>
          <a:ext cx="7360920" cy="974160"/>
        </a:xfrm>
        <a:prstGeom prst="roundRect">
          <a:avLst/>
        </a:prstGeom>
      </dgm:spPr>
    </dgm:pt>
    <dgm:pt modelId="{387406BD-9651-4707-9246-7C040C204245}" type="pres">
      <dgm:prSet presAssocID="{3DD04E3D-BC0B-49BF-8452-00E324E16805}" presName="negativeSpace" presStyleCnt="0"/>
      <dgm:spPr/>
    </dgm:pt>
    <dgm:pt modelId="{4C3EE95F-5906-401A-849C-4729839D3A76}" type="pres">
      <dgm:prSet presAssocID="{3DD04E3D-BC0B-49BF-8452-00E324E16805}" presName="childText" presStyleLbl="conFgAcc1" presStyleIdx="2" presStyleCnt="3">
        <dgm:presLayoutVars>
          <dgm:bulletEnabled val="1"/>
        </dgm:presLayoutVars>
      </dgm:prSet>
      <dgm:spPr>
        <a:xfrm>
          <a:off x="0" y="3500289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BFD733"/>
          </a:solidFill>
          <a:prstDash val="solid"/>
          <a:miter lim="800000"/>
        </a:ln>
        <a:effectLst/>
      </dgm:spPr>
    </dgm:pt>
  </dgm:ptLst>
  <dgm:cxnLst>
    <dgm:cxn modelId="{A207330C-7D80-4696-B613-735A4B4F16CE}" srcId="{3220C9CF-028E-485E-94D3-5775B639A6DE}" destId="{56D5A8CF-C65C-441D-8C10-432C5C479026}" srcOrd="1" destOrd="0" parTransId="{C1F38F22-7E66-4FAE-8861-569A6BA1D58E}" sibTransId="{9A6AA8B0-9A21-4A25-8D8E-0E8E3326DCDA}"/>
    <dgm:cxn modelId="{CB42D128-552C-479B-8B1D-1A1F0E1F36BE}" type="presOf" srcId="{C6B9966A-063B-43D1-BC70-65141F48D107}" destId="{BFF01922-F8A2-4D2D-BD2C-2BD1510F7CBA}" srcOrd="1" destOrd="0" presId="urn:microsoft.com/office/officeart/2005/8/layout/list1"/>
    <dgm:cxn modelId="{25135248-3B29-46BC-A574-1C28E650D118}" srcId="{3220C9CF-028E-485E-94D3-5775B639A6DE}" destId="{3DD04E3D-BC0B-49BF-8452-00E324E16805}" srcOrd="2" destOrd="0" parTransId="{4E22D82A-D4E3-4C82-99F9-504FE0EAC0AB}" sibTransId="{49E9A360-E457-493B-A8E0-75041665DEEA}"/>
    <dgm:cxn modelId="{9E62D469-5424-4898-9D55-C8716CE3F205}" type="presOf" srcId="{3220C9CF-028E-485E-94D3-5775B639A6DE}" destId="{F5E6EFED-191E-493F-A9DB-D6A9DBA46139}" srcOrd="0" destOrd="0" presId="urn:microsoft.com/office/officeart/2005/8/layout/list1"/>
    <dgm:cxn modelId="{A6E51B55-AE11-4558-BEB2-C348FC0F1A81}" type="presOf" srcId="{56D5A8CF-C65C-441D-8C10-432C5C479026}" destId="{9E4616F6-0872-4755-A359-8EA506C62826}" srcOrd="0" destOrd="0" presId="urn:microsoft.com/office/officeart/2005/8/layout/list1"/>
    <dgm:cxn modelId="{A302397E-6160-4046-A74F-1F28CE53653F}" type="presOf" srcId="{C6B9966A-063B-43D1-BC70-65141F48D107}" destId="{0A9A180D-8055-454E-8208-A9FBC28015FB}" srcOrd="0" destOrd="0" presId="urn:microsoft.com/office/officeart/2005/8/layout/list1"/>
    <dgm:cxn modelId="{210F569F-8383-41EA-B3F4-78DFE13283F6}" type="presOf" srcId="{56D5A8CF-C65C-441D-8C10-432C5C479026}" destId="{EE006942-DBBB-4A7D-AA7F-E7772EDDA332}" srcOrd="1" destOrd="0" presId="urn:microsoft.com/office/officeart/2005/8/layout/list1"/>
    <dgm:cxn modelId="{8A0F93AE-FE49-441E-99A4-4FCC1C179BDD}" srcId="{3220C9CF-028E-485E-94D3-5775B639A6DE}" destId="{C6B9966A-063B-43D1-BC70-65141F48D107}" srcOrd="0" destOrd="0" parTransId="{3F46467A-673E-4EC1-8010-778D3243D99D}" sibTransId="{90D37566-DA95-4F04-8192-5AC174A7EA27}"/>
    <dgm:cxn modelId="{84B83DC1-9E24-4663-A16B-E25EE9ED1AEB}" type="presOf" srcId="{3DD04E3D-BC0B-49BF-8452-00E324E16805}" destId="{FBD128D4-2CDD-4DBC-A5B7-F97F3863F780}" srcOrd="0" destOrd="0" presId="urn:microsoft.com/office/officeart/2005/8/layout/list1"/>
    <dgm:cxn modelId="{424CAFC8-4E46-4E83-9DB9-D33AFBE49E35}" type="presOf" srcId="{3DD04E3D-BC0B-49BF-8452-00E324E16805}" destId="{B0168D9D-2E69-4BDC-A5B1-5CEB5F147431}" srcOrd="1" destOrd="0" presId="urn:microsoft.com/office/officeart/2005/8/layout/list1"/>
    <dgm:cxn modelId="{A171412B-FE96-463C-BCD0-70FDC58A6F22}" type="presParOf" srcId="{F5E6EFED-191E-493F-A9DB-D6A9DBA46139}" destId="{8DB6EA39-E7F6-4F7B-9087-ED4C450E3937}" srcOrd="0" destOrd="0" presId="urn:microsoft.com/office/officeart/2005/8/layout/list1"/>
    <dgm:cxn modelId="{F1C4B2DB-70BC-46EC-9A58-68F547E92455}" type="presParOf" srcId="{8DB6EA39-E7F6-4F7B-9087-ED4C450E3937}" destId="{0A9A180D-8055-454E-8208-A9FBC28015FB}" srcOrd="0" destOrd="0" presId="urn:microsoft.com/office/officeart/2005/8/layout/list1"/>
    <dgm:cxn modelId="{39514BCE-DC95-4F90-9C1E-FE331C5E490C}" type="presParOf" srcId="{8DB6EA39-E7F6-4F7B-9087-ED4C450E3937}" destId="{BFF01922-F8A2-4D2D-BD2C-2BD1510F7CBA}" srcOrd="1" destOrd="0" presId="urn:microsoft.com/office/officeart/2005/8/layout/list1"/>
    <dgm:cxn modelId="{AE59CCEF-3771-42BA-9AB4-E245D2BC8E3D}" type="presParOf" srcId="{F5E6EFED-191E-493F-A9DB-D6A9DBA46139}" destId="{5683875B-783D-4689-A425-D47712FF78EC}" srcOrd="1" destOrd="0" presId="urn:microsoft.com/office/officeart/2005/8/layout/list1"/>
    <dgm:cxn modelId="{91139AC8-CB89-4755-8D78-4A2912E554A0}" type="presParOf" srcId="{F5E6EFED-191E-493F-A9DB-D6A9DBA46139}" destId="{5D321B82-3CDD-442C-ADB0-992AF0C3EEBB}" srcOrd="2" destOrd="0" presId="urn:microsoft.com/office/officeart/2005/8/layout/list1"/>
    <dgm:cxn modelId="{15AFE8B3-69C8-46B9-A06A-67CE42F694F3}" type="presParOf" srcId="{F5E6EFED-191E-493F-A9DB-D6A9DBA46139}" destId="{B7FEAA38-7E0D-47D2-8199-EADEB7A49465}" srcOrd="3" destOrd="0" presId="urn:microsoft.com/office/officeart/2005/8/layout/list1"/>
    <dgm:cxn modelId="{D141DA76-BD83-4024-BCF7-4FF6A4CA2B51}" type="presParOf" srcId="{F5E6EFED-191E-493F-A9DB-D6A9DBA46139}" destId="{755429FD-6CE0-4848-A077-83743D9CB51E}" srcOrd="4" destOrd="0" presId="urn:microsoft.com/office/officeart/2005/8/layout/list1"/>
    <dgm:cxn modelId="{34A416C8-C645-4AC7-9BC8-76C7DEBFFAFF}" type="presParOf" srcId="{755429FD-6CE0-4848-A077-83743D9CB51E}" destId="{9E4616F6-0872-4755-A359-8EA506C62826}" srcOrd="0" destOrd="0" presId="urn:microsoft.com/office/officeart/2005/8/layout/list1"/>
    <dgm:cxn modelId="{10661996-FD23-4D9A-B6D3-31276555A611}" type="presParOf" srcId="{755429FD-6CE0-4848-A077-83743D9CB51E}" destId="{EE006942-DBBB-4A7D-AA7F-E7772EDDA332}" srcOrd="1" destOrd="0" presId="urn:microsoft.com/office/officeart/2005/8/layout/list1"/>
    <dgm:cxn modelId="{1C82EE83-5E7A-41FA-85F3-074BABDF05D5}" type="presParOf" srcId="{F5E6EFED-191E-493F-A9DB-D6A9DBA46139}" destId="{2ECC94E4-5854-4A41-AAB9-0942729E65AD}" srcOrd="5" destOrd="0" presId="urn:microsoft.com/office/officeart/2005/8/layout/list1"/>
    <dgm:cxn modelId="{DCEC5FE7-8E6C-4C1B-BCA7-DF1C9236F4E5}" type="presParOf" srcId="{F5E6EFED-191E-493F-A9DB-D6A9DBA46139}" destId="{4A76FE74-2B0B-4D92-BBB4-D560D1D2994E}" srcOrd="6" destOrd="0" presId="urn:microsoft.com/office/officeart/2005/8/layout/list1"/>
    <dgm:cxn modelId="{E9C3C69C-F9A6-4F40-B6B2-3B2BD8357702}" type="presParOf" srcId="{F5E6EFED-191E-493F-A9DB-D6A9DBA46139}" destId="{1419F452-84AA-4DC9-8000-EA78DCA4B083}" srcOrd="7" destOrd="0" presId="urn:microsoft.com/office/officeart/2005/8/layout/list1"/>
    <dgm:cxn modelId="{BCF94425-39DD-4AF4-8921-4795A5E5CB46}" type="presParOf" srcId="{F5E6EFED-191E-493F-A9DB-D6A9DBA46139}" destId="{7B0BBF0F-29B1-43F0-AF71-6B116BC6FB43}" srcOrd="8" destOrd="0" presId="urn:microsoft.com/office/officeart/2005/8/layout/list1"/>
    <dgm:cxn modelId="{D00AB2D9-F28C-45CC-9171-1FC29F446196}" type="presParOf" srcId="{7B0BBF0F-29B1-43F0-AF71-6B116BC6FB43}" destId="{FBD128D4-2CDD-4DBC-A5B7-F97F3863F780}" srcOrd="0" destOrd="0" presId="urn:microsoft.com/office/officeart/2005/8/layout/list1"/>
    <dgm:cxn modelId="{AA91B1D9-CAD9-48D1-B2E6-98D42AB8DED1}" type="presParOf" srcId="{7B0BBF0F-29B1-43F0-AF71-6B116BC6FB43}" destId="{B0168D9D-2E69-4BDC-A5B1-5CEB5F147431}" srcOrd="1" destOrd="0" presId="urn:microsoft.com/office/officeart/2005/8/layout/list1"/>
    <dgm:cxn modelId="{75654BCB-8A1C-43B6-8A5F-FA3FF2B425A5}" type="presParOf" srcId="{F5E6EFED-191E-493F-A9DB-D6A9DBA46139}" destId="{387406BD-9651-4707-9246-7C040C204245}" srcOrd="9" destOrd="0" presId="urn:microsoft.com/office/officeart/2005/8/layout/list1"/>
    <dgm:cxn modelId="{A38D12D8-D92A-4F68-8E4F-F4D4D8C18266}" type="presParOf" srcId="{F5E6EFED-191E-493F-A9DB-D6A9DBA46139}" destId="{4C3EE95F-5906-401A-849C-4729839D3A7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3C16D80-1D3F-42E2-88FB-4FE50555684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0895859-DBDF-4E8D-9817-F00159A0F281}">
      <dgm:prSet phldrT="[Text]"/>
      <dgm:spPr>
        <a:solidFill>
          <a:schemeClr val="tx2"/>
        </a:solidFill>
      </dgm:spPr>
      <dgm:t>
        <a:bodyPr/>
        <a:lstStyle/>
        <a:p>
          <a:r>
            <a:rPr lang="en-US" dirty="0"/>
            <a:t>Pod Watch</a:t>
          </a:r>
        </a:p>
      </dgm:t>
    </dgm:pt>
    <dgm:pt modelId="{68BBB9DD-3683-45CC-A0A7-CD3507D1A719}" type="parTrans" cxnId="{0D5FECBE-70A4-47EC-A5BA-673D206E912A}">
      <dgm:prSet/>
      <dgm:spPr/>
      <dgm:t>
        <a:bodyPr/>
        <a:lstStyle/>
        <a:p>
          <a:endParaRPr lang="en-US"/>
        </a:p>
      </dgm:t>
    </dgm:pt>
    <dgm:pt modelId="{0D6D8ACD-3091-4EC9-A74A-507CF93DF6DB}" type="sibTrans" cxnId="{0D5FECBE-70A4-47EC-A5BA-673D206E912A}">
      <dgm:prSet/>
      <dgm:spPr/>
      <dgm:t>
        <a:bodyPr/>
        <a:lstStyle/>
        <a:p>
          <a:endParaRPr lang="en-US"/>
        </a:p>
      </dgm:t>
    </dgm:pt>
    <dgm:pt modelId="{1335EEB4-172A-48E5-A571-FB9763315D2D}">
      <dgm:prSet phldrT="[Text]"/>
      <dgm:spPr>
        <a:solidFill>
          <a:srgbClr val="0061A0"/>
        </a:solidFill>
      </dgm:spPr>
      <dgm:t>
        <a:bodyPr/>
        <a:lstStyle/>
        <a:p>
          <a:r>
            <a:rPr lang="en-US" dirty="0"/>
            <a:t>Config Translation</a:t>
          </a:r>
        </a:p>
      </dgm:t>
    </dgm:pt>
    <dgm:pt modelId="{F061BB7F-CE10-42C4-AEDC-CBF02F061EAD}" type="parTrans" cxnId="{3680B2F4-B4DA-4E2F-9EF3-2D6DC0E7DD1B}">
      <dgm:prSet/>
      <dgm:spPr/>
      <dgm:t>
        <a:bodyPr/>
        <a:lstStyle/>
        <a:p>
          <a:endParaRPr lang="en-US"/>
        </a:p>
      </dgm:t>
    </dgm:pt>
    <dgm:pt modelId="{9E7AD64D-2E51-405C-AF6D-D4CD2091E627}" type="sibTrans" cxnId="{3680B2F4-B4DA-4E2F-9EF3-2D6DC0E7DD1B}">
      <dgm:prSet/>
      <dgm:spPr/>
      <dgm:t>
        <a:bodyPr/>
        <a:lstStyle/>
        <a:p>
          <a:endParaRPr lang="en-US"/>
        </a:p>
      </dgm:t>
    </dgm:pt>
    <dgm:pt modelId="{DF270ED7-F4C9-4D3C-A405-61D1EA9BE3DF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/>
            <a:t>Matcher</a:t>
          </a:r>
        </a:p>
      </dgm:t>
    </dgm:pt>
    <dgm:pt modelId="{448A79D6-2BCB-4E51-A6B6-CFC6C19696CC}" type="parTrans" cxnId="{7B0930B2-E97C-44A4-BA6E-939753EC8FA3}">
      <dgm:prSet/>
      <dgm:spPr/>
      <dgm:t>
        <a:bodyPr/>
        <a:lstStyle/>
        <a:p>
          <a:endParaRPr lang="en-US"/>
        </a:p>
      </dgm:t>
    </dgm:pt>
    <dgm:pt modelId="{EFF50947-00CF-484A-932F-6E839D57B9F1}" type="sibTrans" cxnId="{7B0930B2-E97C-44A4-BA6E-939753EC8FA3}">
      <dgm:prSet/>
      <dgm:spPr/>
      <dgm:t>
        <a:bodyPr/>
        <a:lstStyle/>
        <a:p>
          <a:endParaRPr lang="en-US"/>
        </a:p>
      </dgm:t>
    </dgm:pt>
    <dgm:pt modelId="{9BDF375E-2249-4BEB-9028-8B370CB43BA2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/>
            <a:t>Config Translation</a:t>
          </a:r>
        </a:p>
      </dgm:t>
    </dgm:pt>
    <dgm:pt modelId="{BA92DA2E-D0DE-4F0A-BDED-63088FC8FCBB}" type="parTrans" cxnId="{F8C008BD-FAEA-4D34-90EF-D72CDD0B2E2A}">
      <dgm:prSet/>
      <dgm:spPr/>
      <dgm:t>
        <a:bodyPr/>
        <a:lstStyle/>
        <a:p>
          <a:endParaRPr lang="en-US"/>
        </a:p>
      </dgm:t>
    </dgm:pt>
    <dgm:pt modelId="{EB10F066-843F-4293-9766-7C7CE931795B}" type="sibTrans" cxnId="{F8C008BD-FAEA-4D34-90EF-D72CDD0B2E2A}">
      <dgm:prSet/>
      <dgm:spPr/>
      <dgm:t>
        <a:bodyPr/>
        <a:lstStyle/>
        <a:p>
          <a:endParaRPr lang="en-US"/>
        </a:p>
      </dgm:t>
    </dgm:pt>
    <dgm:pt modelId="{D6C022D6-C2DD-4A92-B920-9F192FC9D145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/>
            <a:t>Bind</a:t>
          </a:r>
        </a:p>
      </dgm:t>
    </dgm:pt>
    <dgm:pt modelId="{6973C9E9-80AE-434A-A30B-DE21A77D46F3}" type="parTrans" cxnId="{30B50EE0-3D40-41F0-8BF3-6490D694351C}">
      <dgm:prSet/>
      <dgm:spPr/>
      <dgm:t>
        <a:bodyPr/>
        <a:lstStyle/>
        <a:p>
          <a:endParaRPr lang="en-US"/>
        </a:p>
      </dgm:t>
    </dgm:pt>
    <dgm:pt modelId="{90C9C14F-0C5A-4C74-A71C-C3C1DBFA6904}" type="sibTrans" cxnId="{30B50EE0-3D40-41F0-8BF3-6490D694351C}">
      <dgm:prSet/>
      <dgm:spPr/>
      <dgm:t>
        <a:bodyPr/>
        <a:lstStyle/>
        <a:p>
          <a:endParaRPr lang="en-US"/>
        </a:p>
      </dgm:t>
    </dgm:pt>
    <dgm:pt modelId="{5A2FAF44-C2E1-4630-B69F-D86BE24476B8}" type="pres">
      <dgm:prSet presAssocID="{83C16D80-1D3F-42E2-88FB-4FE505556846}" presName="Name0" presStyleCnt="0">
        <dgm:presLayoutVars>
          <dgm:dir/>
          <dgm:resizeHandles val="exact"/>
        </dgm:presLayoutVars>
      </dgm:prSet>
      <dgm:spPr/>
    </dgm:pt>
    <dgm:pt modelId="{E5004550-20E1-42F0-A126-4555E2E66DAD}" type="pres">
      <dgm:prSet presAssocID="{90895859-DBDF-4E8D-9817-F00159A0F281}" presName="node" presStyleLbl="node1" presStyleIdx="0" presStyleCnt="5">
        <dgm:presLayoutVars>
          <dgm:bulletEnabled val="1"/>
        </dgm:presLayoutVars>
      </dgm:prSet>
      <dgm:spPr/>
    </dgm:pt>
    <dgm:pt modelId="{F16E323E-F4E1-4BE7-BA21-82DB747E3DC9}" type="pres">
      <dgm:prSet presAssocID="{0D6D8ACD-3091-4EC9-A74A-507CF93DF6DB}" presName="sibTrans" presStyleLbl="sibTrans2D1" presStyleIdx="0" presStyleCnt="4"/>
      <dgm:spPr/>
    </dgm:pt>
    <dgm:pt modelId="{0CA96266-9E38-452C-A6AC-D7ECB7EDF845}" type="pres">
      <dgm:prSet presAssocID="{0D6D8ACD-3091-4EC9-A74A-507CF93DF6DB}" presName="connectorText" presStyleLbl="sibTrans2D1" presStyleIdx="0" presStyleCnt="4"/>
      <dgm:spPr/>
    </dgm:pt>
    <dgm:pt modelId="{2253847F-0D42-4AE6-9411-76EC8CDCC206}" type="pres">
      <dgm:prSet presAssocID="{1335EEB4-172A-48E5-A571-FB9763315D2D}" presName="node" presStyleLbl="node1" presStyleIdx="1" presStyleCnt="5">
        <dgm:presLayoutVars>
          <dgm:bulletEnabled val="1"/>
        </dgm:presLayoutVars>
      </dgm:prSet>
      <dgm:spPr/>
    </dgm:pt>
    <dgm:pt modelId="{EA712B7E-3EFE-438E-842C-701F17DD1512}" type="pres">
      <dgm:prSet presAssocID="{9E7AD64D-2E51-405C-AF6D-D4CD2091E627}" presName="sibTrans" presStyleLbl="sibTrans2D1" presStyleIdx="1" presStyleCnt="4"/>
      <dgm:spPr/>
    </dgm:pt>
    <dgm:pt modelId="{A9BE9E47-4E20-4972-B0F0-B0584E0A9A18}" type="pres">
      <dgm:prSet presAssocID="{9E7AD64D-2E51-405C-AF6D-D4CD2091E627}" presName="connectorText" presStyleLbl="sibTrans2D1" presStyleIdx="1" presStyleCnt="4"/>
      <dgm:spPr/>
    </dgm:pt>
    <dgm:pt modelId="{10607A27-D482-4676-AE74-C8EC5B057C68}" type="pres">
      <dgm:prSet presAssocID="{DF270ED7-F4C9-4D3C-A405-61D1EA9BE3DF}" presName="node" presStyleLbl="node1" presStyleIdx="2" presStyleCnt="5">
        <dgm:presLayoutVars>
          <dgm:bulletEnabled val="1"/>
        </dgm:presLayoutVars>
      </dgm:prSet>
      <dgm:spPr/>
    </dgm:pt>
    <dgm:pt modelId="{ABA90B00-5C1F-4E02-8301-C8BC2843CFC0}" type="pres">
      <dgm:prSet presAssocID="{EFF50947-00CF-484A-932F-6E839D57B9F1}" presName="sibTrans" presStyleLbl="sibTrans2D1" presStyleIdx="2" presStyleCnt="4"/>
      <dgm:spPr/>
    </dgm:pt>
    <dgm:pt modelId="{0C59837D-2B61-4170-ADEC-ACF5F2DC2930}" type="pres">
      <dgm:prSet presAssocID="{EFF50947-00CF-484A-932F-6E839D57B9F1}" presName="connectorText" presStyleLbl="sibTrans2D1" presStyleIdx="2" presStyleCnt="4"/>
      <dgm:spPr/>
    </dgm:pt>
    <dgm:pt modelId="{2A135C92-E013-4614-BB9B-1F7E4D76E84B}" type="pres">
      <dgm:prSet presAssocID="{9BDF375E-2249-4BEB-9028-8B370CB43BA2}" presName="node" presStyleLbl="node1" presStyleIdx="3" presStyleCnt="5">
        <dgm:presLayoutVars>
          <dgm:bulletEnabled val="1"/>
        </dgm:presLayoutVars>
      </dgm:prSet>
      <dgm:spPr/>
    </dgm:pt>
    <dgm:pt modelId="{643924F2-34AA-4F69-96FE-81AE406BC0E5}" type="pres">
      <dgm:prSet presAssocID="{EB10F066-843F-4293-9766-7C7CE931795B}" presName="sibTrans" presStyleLbl="sibTrans2D1" presStyleIdx="3" presStyleCnt="4"/>
      <dgm:spPr/>
    </dgm:pt>
    <dgm:pt modelId="{94D9A6CA-C967-408E-B9BD-242DF06F4088}" type="pres">
      <dgm:prSet presAssocID="{EB10F066-843F-4293-9766-7C7CE931795B}" presName="connectorText" presStyleLbl="sibTrans2D1" presStyleIdx="3" presStyleCnt="4"/>
      <dgm:spPr/>
    </dgm:pt>
    <dgm:pt modelId="{481C67FE-FC9A-49C8-84AC-58D39E2A2441}" type="pres">
      <dgm:prSet presAssocID="{D6C022D6-C2DD-4A92-B920-9F192FC9D145}" presName="node" presStyleLbl="node1" presStyleIdx="4" presStyleCnt="5">
        <dgm:presLayoutVars>
          <dgm:bulletEnabled val="1"/>
        </dgm:presLayoutVars>
      </dgm:prSet>
      <dgm:spPr/>
    </dgm:pt>
  </dgm:ptLst>
  <dgm:cxnLst>
    <dgm:cxn modelId="{776BEC08-2FCC-482A-B0FF-DEF3330307BF}" type="presOf" srcId="{D6C022D6-C2DD-4A92-B920-9F192FC9D145}" destId="{481C67FE-FC9A-49C8-84AC-58D39E2A2441}" srcOrd="0" destOrd="0" presId="urn:microsoft.com/office/officeart/2005/8/layout/process1"/>
    <dgm:cxn modelId="{38A25418-555D-4591-94CC-7B7A49397113}" type="presOf" srcId="{0D6D8ACD-3091-4EC9-A74A-507CF93DF6DB}" destId="{0CA96266-9E38-452C-A6AC-D7ECB7EDF845}" srcOrd="1" destOrd="0" presId="urn:microsoft.com/office/officeart/2005/8/layout/process1"/>
    <dgm:cxn modelId="{C22A7D27-F6C9-4BEA-8315-078292F422BD}" type="presOf" srcId="{9E7AD64D-2E51-405C-AF6D-D4CD2091E627}" destId="{EA712B7E-3EFE-438E-842C-701F17DD1512}" srcOrd="0" destOrd="0" presId="urn:microsoft.com/office/officeart/2005/8/layout/process1"/>
    <dgm:cxn modelId="{F5834161-13E9-45FF-AFB3-E38AEFE13F12}" type="presOf" srcId="{9BDF375E-2249-4BEB-9028-8B370CB43BA2}" destId="{2A135C92-E013-4614-BB9B-1F7E4D76E84B}" srcOrd="0" destOrd="0" presId="urn:microsoft.com/office/officeart/2005/8/layout/process1"/>
    <dgm:cxn modelId="{0EEC786A-62BA-4338-AB06-E1F8D3EFDCB5}" type="presOf" srcId="{EB10F066-843F-4293-9766-7C7CE931795B}" destId="{94D9A6CA-C967-408E-B9BD-242DF06F4088}" srcOrd="1" destOrd="0" presId="urn:microsoft.com/office/officeart/2005/8/layout/process1"/>
    <dgm:cxn modelId="{45AD564B-00B1-491D-B8CE-C4B9178A5969}" type="presOf" srcId="{1335EEB4-172A-48E5-A571-FB9763315D2D}" destId="{2253847F-0D42-4AE6-9411-76EC8CDCC206}" srcOrd="0" destOrd="0" presId="urn:microsoft.com/office/officeart/2005/8/layout/process1"/>
    <dgm:cxn modelId="{C3CF9E6E-0E5C-406A-957F-DFCB07329D36}" type="presOf" srcId="{EFF50947-00CF-484A-932F-6E839D57B9F1}" destId="{ABA90B00-5C1F-4E02-8301-C8BC2843CFC0}" srcOrd="0" destOrd="0" presId="urn:microsoft.com/office/officeart/2005/8/layout/process1"/>
    <dgm:cxn modelId="{4A8A9297-0DE2-4C3C-8EA6-3EFFDC446346}" type="presOf" srcId="{9E7AD64D-2E51-405C-AF6D-D4CD2091E627}" destId="{A9BE9E47-4E20-4972-B0F0-B0584E0A9A18}" srcOrd="1" destOrd="0" presId="urn:microsoft.com/office/officeart/2005/8/layout/process1"/>
    <dgm:cxn modelId="{42C6E797-C2FF-4F1B-BC37-A8CBF414028A}" type="presOf" srcId="{EFF50947-00CF-484A-932F-6E839D57B9F1}" destId="{0C59837D-2B61-4170-ADEC-ACF5F2DC2930}" srcOrd="1" destOrd="0" presId="urn:microsoft.com/office/officeart/2005/8/layout/process1"/>
    <dgm:cxn modelId="{3FDE6198-55F2-483E-A396-5E15CE9BBA86}" type="presOf" srcId="{90895859-DBDF-4E8D-9817-F00159A0F281}" destId="{E5004550-20E1-42F0-A126-4555E2E66DAD}" srcOrd="0" destOrd="0" presId="urn:microsoft.com/office/officeart/2005/8/layout/process1"/>
    <dgm:cxn modelId="{3139279E-480D-4901-AC28-5ADCDDCA666E}" type="presOf" srcId="{EB10F066-843F-4293-9766-7C7CE931795B}" destId="{643924F2-34AA-4F69-96FE-81AE406BC0E5}" srcOrd="0" destOrd="0" presId="urn:microsoft.com/office/officeart/2005/8/layout/process1"/>
    <dgm:cxn modelId="{7B0930B2-E97C-44A4-BA6E-939753EC8FA3}" srcId="{83C16D80-1D3F-42E2-88FB-4FE505556846}" destId="{DF270ED7-F4C9-4D3C-A405-61D1EA9BE3DF}" srcOrd="2" destOrd="0" parTransId="{448A79D6-2BCB-4E51-A6B6-CFC6C19696CC}" sibTransId="{EFF50947-00CF-484A-932F-6E839D57B9F1}"/>
    <dgm:cxn modelId="{F8C008BD-FAEA-4D34-90EF-D72CDD0B2E2A}" srcId="{83C16D80-1D3F-42E2-88FB-4FE505556846}" destId="{9BDF375E-2249-4BEB-9028-8B370CB43BA2}" srcOrd="3" destOrd="0" parTransId="{BA92DA2E-D0DE-4F0A-BDED-63088FC8FCBB}" sibTransId="{EB10F066-843F-4293-9766-7C7CE931795B}"/>
    <dgm:cxn modelId="{0D5FECBE-70A4-47EC-A5BA-673D206E912A}" srcId="{83C16D80-1D3F-42E2-88FB-4FE505556846}" destId="{90895859-DBDF-4E8D-9817-F00159A0F281}" srcOrd="0" destOrd="0" parTransId="{68BBB9DD-3683-45CC-A0A7-CD3507D1A719}" sibTransId="{0D6D8ACD-3091-4EC9-A74A-507CF93DF6DB}"/>
    <dgm:cxn modelId="{30B50EE0-3D40-41F0-8BF3-6490D694351C}" srcId="{83C16D80-1D3F-42E2-88FB-4FE505556846}" destId="{D6C022D6-C2DD-4A92-B920-9F192FC9D145}" srcOrd="4" destOrd="0" parTransId="{6973C9E9-80AE-434A-A30B-DE21A77D46F3}" sibTransId="{90C9C14F-0C5A-4C74-A71C-C3C1DBFA6904}"/>
    <dgm:cxn modelId="{05C67BE3-9BAC-4397-AD3B-1DB72E03D6C2}" type="presOf" srcId="{0D6D8ACD-3091-4EC9-A74A-507CF93DF6DB}" destId="{F16E323E-F4E1-4BE7-BA21-82DB747E3DC9}" srcOrd="0" destOrd="0" presId="urn:microsoft.com/office/officeart/2005/8/layout/process1"/>
    <dgm:cxn modelId="{4C7EE1EE-15A4-4761-96E6-01A10CA53063}" type="presOf" srcId="{DF270ED7-F4C9-4D3C-A405-61D1EA9BE3DF}" destId="{10607A27-D482-4676-AE74-C8EC5B057C68}" srcOrd="0" destOrd="0" presId="urn:microsoft.com/office/officeart/2005/8/layout/process1"/>
    <dgm:cxn modelId="{FD7E26F1-C247-487C-9152-FE0E1DE20FF9}" type="presOf" srcId="{83C16D80-1D3F-42E2-88FB-4FE505556846}" destId="{5A2FAF44-C2E1-4630-B69F-D86BE24476B8}" srcOrd="0" destOrd="0" presId="urn:microsoft.com/office/officeart/2005/8/layout/process1"/>
    <dgm:cxn modelId="{3680B2F4-B4DA-4E2F-9EF3-2D6DC0E7DD1B}" srcId="{83C16D80-1D3F-42E2-88FB-4FE505556846}" destId="{1335EEB4-172A-48E5-A571-FB9763315D2D}" srcOrd="1" destOrd="0" parTransId="{F061BB7F-CE10-42C4-AEDC-CBF02F061EAD}" sibTransId="{9E7AD64D-2E51-405C-AF6D-D4CD2091E627}"/>
    <dgm:cxn modelId="{DD3C1B4A-EEE5-4A82-A649-4F057C7E6817}" type="presParOf" srcId="{5A2FAF44-C2E1-4630-B69F-D86BE24476B8}" destId="{E5004550-20E1-42F0-A126-4555E2E66DAD}" srcOrd="0" destOrd="0" presId="urn:microsoft.com/office/officeart/2005/8/layout/process1"/>
    <dgm:cxn modelId="{B11F8173-4411-40C2-9C8F-80835ED9FE27}" type="presParOf" srcId="{5A2FAF44-C2E1-4630-B69F-D86BE24476B8}" destId="{F16E323E-F4E1-4BE7-BA21-82DB747E3DC9}" srcOrd="1" destOrd="0" presId="urn:microsoft.com/office/officeart/2005/8/layout/process1"/>
    <dgm:cxn modelId="{AA60E7A8-795B-483F-B064-CEAD78BA7C59}" type="presParOf" srcId="{F16E323E-F4E1-4BE7-BA21-82DB747E3DC9}" destId="{0CA96266-9E38-452C-A6AC-D7ECB7EDF845}" srcOrd="0" destOrd="0" presId="urn:microsoft.com/office/officeart/2005/8/layout/process1"/>
    <dgm:cxn modelId="{A91D070F-52CF-4428-9AA4-94B2685E3DBC}" type="presParOf" srcId="{5A2FAF44-C2E1-4630-B69F-D86BE24476B8}" destId="{2253847F-0D42-4AE6-9411-76EC8CDCC206}" srcOrd="2" destOrd="0" presId="urn:microsoft.com/office/officeart/2005/8/layout/process1"/>
    <dgm:cxn modelId="{96F1C0A4-2AD4-4947-AE64-3A75739BDB38}" type="presParOf" srcId="{5A2FAF44-C2E1-4630-B69F-D86BE24476B8}" destId="{EA712B7E-3EFE-438E-842C-701F17DD1512}" srcOrd="3" destOrd="0" presId="urn:microsoft.com/office/officeart/2005/8/layout/process1"/>
    <dgm:cxn modelId="{408F12DC-9572-42F9-BCFC-2532D81D0744}" type="presParOf" srcId="{EA712B7E-3EFE-438E-842C-701F17DD1512}" destId="{A9BE9E47-4E20-4972-B0F0-B0584E0A9A18}" srcOrd="0" destOrd="0" presId="urn:microsoft.com/office/officeart/2005/8/layout/process1"/>
    <dgm:cxn modelId="{7F1D2542-489F-482A-95F7-1B0E910A8583}" type="presParOf" srcId="{5A2FAF44-C2E1-4630-B69F-D86BE24476B8}" destId="{10607A27-D482-4676-AE74-C8EC5B057C68}" srcOrd="4" destOrd="0" presId="urn:microsoft.com/office/officeart/2005/8/layout/process1"/>
    <dgm:cxn modelId="{8854ABB2-C4DE-4377-9D94-DCEF6DA01072}" type="presParOf" srcId="{5A2FAF44-C2E1-4630-B69F-D86BE24476B8}" destId="{ABA90B00-5C1F-4E02-8301-C8BC2843CFC0}" srcOrd="5" destOrd="0" presId="urn:microsoft.com/office/officeart/2005/8/layout/process1"/>
    <dgm:cxn modelId="{2810DC03-D453-4899-9794-3EE7A86FBBB1}" type="presParOf" srcId="{ABA90B00-5C1F-4E02-8301-C8BC2843CFC0}" destId="{0C59837D-2B61-4170-ADEC-ACF5F2DC2930}" srcOrd="0" destOrd="0" presId="urn:microsoft.com/office/officeart/2005/8/layout/process1"/>
    <dgm:cxn modelId="{3D04DFB6-0EAA-44DF-ACBC-3867E4D064FB}" type="presParOf" srcId="{5A2FAF44-C2E1-4630-B69F-D86BE24476B8}" destId="{2A135C92-E013-4614-BB9B-1F7E4D76E84B}" srcOrd="6" destOrd="0" presId="urn:microsoft.com/office/officeart/2005/8/layout/process1"/>
    <dgm:cxn modelId="{5A8B5423-49E7-4665-831D-613B7A21AE9E}" type="presParOf" srcId="{5A2FAF44-C2E1-4630-B69F-D86BE24476B8}" destId="{643924F2-34AA-4F69-96FE-81AE406BC0E5}" srcOrd="7" destOrd="0" presId="urn:microsoft.com/office/officeart/2005/8/layout/process1"/>
    <dgm:cxn modelId="{EBF6F73A-309F-4629-A34A-2BEB3C82DB96}" type="presParOf" srcId="{643924F2-34AA-4F69-96FE-81AE406BC0E5}" destId="{94D9A6CA-C967-408E-B9BD-242DF06F4088}" srcOrd="0" destOrd="0" presId="urn:microsoft.com/office/officeart/2005/8/layout/process1"/>
    <dgm:cxn modelId="{022617EE-BC20-4D1F-8499-281D5F8E2FBE}" type="presParOf" srcId="{5A2FAF44-C2E1-4630-B69F-D86BE24476B8}" destId="{481C67FE-FC9A-49C8-84AC-58D39E2A2441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178A6B-7450-40BB-959D-B202907009D0}">
      <dsp:nvSpPr>
        <dsp:cNvPr id="0" name=""/>
        <dsp:cNvSpPr/>
      </dsp:nvSpPr>
      <dsp:spPr>
        <a:xfrm>
          <a:off x="634867" y="1359892"/>
          <a:ext cx="682171" cy="68217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475409-10E0-4089-8AD8-299145D3846A}">
      <dsp:nvSpPr>
        <dsp:cNvPr id="0" name=""/>
        <dsp:cNvSpPr/>
      </dsp:nvSpPr>
      <dsp:spPr>
        <a:xfrm>
          <a:off x="1421" y="2137751"/>
          <a:ext cx="1949062" cy="5299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 dirty="0"/>
            <a:t>Userspace networking</a:t>
          </a:r>
        </a:p>
      </dsp:txBody>
      <dsp:txXfrm>
        <a:off x="1421" y="2137751"/>
        <a:ext cx="1949062" cy="529901"/>
      </dsp:txXfrm>
    </dsp:sp>
    <dsp:sp modelId="{ECE2BC8A-40CE-4FB6-98EC-4E0D463C47CD}">
      <dsp:nvSpPr>
        <dsp:cNvPr id="0" name=""/>
        <dsp:cNvSpPr/>
      </dsp:nvSpPr>
      <dsp:spPr>
        <a:xfrm>
          <a:off x="1421" y="2712158"/>
          <a:ext cx="1949062" cy="873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DPDK</a:t>
          </a:r>
        </a:p>
      </dsp:txBody>
      <dsp:txXfrm>
        <a:off x="1421" y="2712158"/>
        <a:ext cx="1949062" cy="873012"/>
      </dsp:txXfrm>
    </dsp:sp>
    <dsp:sp modelId="{1C81FF43-BC8B-4545-92A6-81E4BB10E248}">
      <dsp:nvSpPr>
        <dsp:cNvPr id="0" name=""/>
        <dsp:cNvSpPr/>
      </dsp:nvSpPr>
      <dsp:spPr>
        <a:xfrm>
          <a:off x="2925015" y="1359892"/>
          <a:ext cx="682171" cy="68217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2704F4-4462-421D-BC70-1C4A221898AE}">
      <dsp:nvSpPr>
        <dsp:cNvPr id="0" name=""/>
        <dsp:cNvSpPr/>
      </dsp:nvSpPr>
      <dsp:spPr>
        <a:xfrm>
          <a:off x="2291570" y="2137751"/>
          <a:ext cx="1949062" cy="5299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 dirty="0"/>
            <a:t>Isolated CPUs</a:t>
          </a:r>
        </a:p>
      </dsp:txBody>
      <dsp:txXfrm>
        <a:off x="2291570" y="2137751"/>
        <a:ext cx="1949062" cy="529901"/>
      </dsp:txXfrm>
    </dsp:sp>
    <dsp:sp modelId="{D09CB40F-A991-4777-8615-D84AE6178A13}">
      <dsp:nvSpPr>
        <dsp:cNvPr id="0" name=""/>
        <dsp:cNvSpPr/>
      </dsp:nvSpPr>
      <dsp:spPr>
        <a:xfrm>
          <a:off x="2291570" y="2712158"/>
          <a:ext cx="1949062" cy="873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879E92-9701-4DC3-A265-AEE000B0118A}">
      <dsp:nvSpPr>
        <dsp:cNvPr id="0" name=""/>
        <dsp:cNvSpPr/>
      </dsp:nvSpPr>
      <dsp:spPr>
        <a:xfrm>
          <a:off x="5215164" y="1359892"/>
          <a:ext cx="682171" cy="68217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3A84EB-81E5-405E-955A-45E177C75793}">
      <dsp:nvSpPr>
        <dsp:cNvPr id="0" name=""/>
        <dsp:cNvSpPr/>
      </dsp:nvSpPr>
      <dsp:spPr>
        <a:xfrm>
          <a:off x="4581718" y="2137751"/>
          <a:ext cx="1949062" cy="5299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 dirty="0"/>
            <a:t>NUMA-Awareness</a:t>
          </a:r>
        </a:p>
      </dsp:txBody>
      <dsp:txXfrm>
        <a:off x="4581718" y="2137751"/>
        <a:ext cx="1949062" cy="529901"/>
      </dsp:txXfrm>
    </dsp:sp>
    <dsp:sp modelId="{DCE67216-0165-4791-90F0-5C56610807E4}">
      <dsp:nvSpPr>
        <dsp:cNvPr id="0" name=""/>
        <dsp:cNvSpPr/>
      </dsp:nvSpPr>
      <dsp:spPr>
        <a:xfrm>
          <a:off x="4581718" y="2712158"/>
          <a:ext cx="1949062" cy="873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Both memory and devices</a:t>
          </a:r>
        </a:p>
      </dsp:txBody>
      <dsp:txXfrm>
        <a:off x="4581718" y="2712158"/>
        <a:ext cx="1949062" cy="873012"/>
      </dsp:txXfrm>
    </dsp:sp>
    <dsp:sp modelId="{1C1716FF-8675-46F2-86D4-275EE308CDAA}">
      <dsp:nvSpPr>
        <dsp:cNvPr id="0" name=""/>
        <dsp:cNvSpPr/>
      </dsp:nvSpPr>
      <dsp:spPr>
        <a:xfrm>
          <a:off x="7505312" y="1359892"/>
          <a:ext cx="682171" cy="68217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329528-049F-44A0-953C-21BD77D614C2}">
      <dsp:nvSpPr>
        <dsp:cNvPr id="0" name=""/>
        <dsp:cNvSpPr/>
      </dsp:nvSpPr>
      <dsp:spPr>
        <a:xfrm>
          <a:off x="6871867" y="2137751"/>
          <a:ext cx="1949062" cy="5299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RDMA</a:t>
          </a:r>
        </a:p>
      </dsp:txBody>
      <dsp:txXfrm>
        <a:off x="6871867" y="2137751"/>
        <a:ext cx="1949062" cy="529901"/>
      </dsp:txXfrm>
    </dsp:sp>
    <dsp:sp modelId="{6B128101-619E-49D3-8EC1-1B163A252F94}">
      <dsp:nvSpPr>
        <dsp:cNvPr id="0" name=""/>
        <dsp:cNvSpPr/>
      </dsp:nvSpPr>
      <dsp:spPr>
        <a:xfrm>
          <a:off x="6871867" y="2712158"/>
          <a:ext cx="1949062" cy="873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Used to transfer data directly from NIC to other devices</a:t>
          </a:r>
        </a:p>
      </dsp:txBody>
      <dsp:txXfrm>
        <a:off x="6871867" y="2712158"/>
        <a:ext cx="1949062" cy="873012"/>
      </dsp:txXfrm>
    </dsp:sp>
    <dsp:sp modelId="{E7A61E8B-1F09-422A-AE49-6E08198F4A09}">
      <dsp:nvSpPr>
        <dsp:cNvPr id="0" name=""/>
        <dsp:cNvSpPr/>
      </dsp:nvSpPr>
      <dsp:spPr>
        <a:xfrm>
          <a:off x="9795460" y="1359892"/>
          <a:ext cx="682171" cy="68217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AAA83A-673B-4C81-86B1-BC19D6054222}">
      <dsp:nvSpPr>
        <dsp:cNvPr id="0" name=""/>
        <dsp:cNvSpPr/>
      </dsp:nvSpPr>
      <dsp:spPr>
        <a:xfrm>
          <a:off x="9162015" y="2137751"/>
          <a:ext cx="1949062" cy="5299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 dirty="0" err="1"/>
            <a:t>Hugepages</a:t>
          </a:r>
          <a:endParaRPr lang="en-US" sz="1800" kern="1200" dirty="0"/>
        </a:p>
      </dsp:txBody>
      <dsp:txXfrm>
        <a:off x="9162015" y="2137751"/>
        <a:ext cx="1949062" cy="529901"/>
      </dsp:txXfrm>
    </dsp:sp>
    <dsp:sp modelId="{332F24ED-D001-4A7D-B49B-19BB85FDA34D}">
      <dsp:nvSpPr>
        <dsp:cNvPr id="0" name=""/>
        <dsp:cNvSpPr/>
      </dsp:nvSpPr>
      <dsp:spPr>
        <a:xfrm>
          <a:off x="9162015" y="2712158"/>
          <a:ext cx="1949062" cy="873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321B82-3CDD-442C-ADB0-992AF0C3EEBB}">
      <dsp:nvSpPr>
        <dsp:cNvPr id="0" name=""/>
        <dsp:cNvSpPr/>
      </dsp:nvSpPr>
      <dsp:spPr>
        <a:xfrm>
          <a:off x="0" y="506528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202E39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F01922-F8A2-4D2D-BD2C-2BD1510F7CBA}">
      <dsp:nvSpPr>
        <dsp:cNvPr id="0" name=""/>
        <dsp:cNvSpPr/>
      </dsp:nvSpPr>
      <dsp:spPr>
        <a:xfrm>
          <a:off x="525780" y="19448"/>
          <a:ext cx="7360920" cy="974160"/>
        </a:xfrm>
        <a:prstGeom prst="roundRect">
          <a:avLst/>
        </a:prstGeom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Isolating Cores</a:t>
          </a:r>
        </a:p>
      </dsp:txBody>
      <dsp:txXfrm>
        <a:off x="573335" y="67003"/>
        <a:ext cx="7265810" cy="879050"/>
      </dsp:txXfrm>
    </dsp:sp>
    <dsp:sp modelId="{4A76FE74-2B0B-4D92-BBB4-D560D1D2994E}">
      <dsp:nvSpPr>
        <dsp:cNvPr id="0" name=""/>
        <dsp:cNvSpPr/>
      </dsp:nvSpPr>
      <dsp:spPr>
        <a:xfrm>
          <a:off x="0" y="2003409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006942-DBBB-4A7D-AA7F-E7772EDDA332}">
      <dsp:nvSpPr>
        <dsp:cNvPr id="0" name=""/>
        <dsp:cNvSpPr/>
      </dsp:nvSpPr>
      <dsp:spPr>
        <a:xfrm>
          <a:off x="525780" y="1516329"/>
          <a:ext cx="7360920" cy="974160"/>
        </a:xfrm>
        <a:prstGeom prst="roundRect">
          <a:avLst/>
        </a:prstGeom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CPU Selection</a:t>
          </a:r>
        </a:p>
      </dsp:txBody>
      <dsp:txXfrm>
        <a:off x="573335" y="1563884"/>
        <a:ext cx="7265810" cy="879050"/>
      </dsp:txXfrm>
    </dsp:sp>
    <dsp:sp modelId="{4C3EE95F-5906-401A-849C-4729839D3A76}">
      <dsp:nvSpPr>
        <dsp:cNvPr id="0" name=""/>
        <dsp:cNvSpPr/>
      </dsp:nvSpPr>
      <dsp:spPr>
        <a:xfrm>
          <a:off x="0" y="3500289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0716264"/>
              <a:satOff val="24503"/>
              <a:lumOff val="-29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168D9D-2E69-4BDC-A5B1-5CEB5F147431}">
      <dsp:nvSpPr>
        <dsp:cNvPr id="0" name=""/>
        <dsp:cNvSpPr/>
      </dsp:nvSpPr>
      <dsp:spPr>
        <a:xfrm>
          <a:off x="525780" y="3013209"/>
          <a:ext cx="7360920" cy="974160"/>
        </a:xfrm>
        <a:prstGeom prst="roundRect">
          <a:avLst/>
        </a:prstGeom>
        <a:solidFill>
          <a:schemeClr val="accent5">
            <a:hueOff val="10716264"/>
            <a:satOff val="24503"/>
            <a:lumOff val="-298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NIC/Interface Sharing</a:t>
          </a:r>
        </a:p>
      </dsp:txBody>
      <dsp:txXfrm>
        <a:off x="573335" y="3060764"/>
        <a:ext cx="7265810" cy="8790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321B82-3CDD-442C-ADB0-992AF0C3EEBB}">
      <dsp:nvSpPr>
        <dsp:cNvPr id="0" name=""/>
        <dsp:cNvSpPr/>
      </dsp:nvSpPr>
      <dsp:spPr>
        <a:xfrm>
          <a:off x="0" y="506528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F01922-F8A2-4D2D-BD2C-2BD1510F7CBA}">
      <dsp:nvSpPr>
        <dsp:cNvPr id="0" name=""/>
        <dsp:cNvSpPr/>
      </dsp:nvSpPr>
      <dsp:spPr>
        <a:xfrm>
          <a:off x="525780" y="19448"/>
          <a:ext cx="7360920" cy="974160"/>
        </a:xfrm>
        <a:prstGeom prst="roundRect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Isolating Cores</a:t>
          </a:r>
        </a:p>
      </dsp:txBody>
      <dsp:txXfrm>
        <a:off x="573335" y="67003"/>
        <a:ext cx="7265810" cy="879050"/>
      </dsp:txXfrm>
    </dsp:sp>
    <dsp:sp modelId="{4A76FE74-2B0B-4D92-BBB4-D560D1D2994E}">
      <dsp:nvSpPr>
        <dsp:cNvPr id="0" name=""/>
        <dsp:cNvSpPr/>
      </dsp:nvSpPr>
      <dsp:spPr>
        <a:xfrm>
          <a:off x="0" y="2003409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006942-DBBB-4A7D-AA7F-E7772EDDA332}">
      <dsp:nvSpPr>
        <dsp:cNvPr id="0" name=""/>
        <dsp:cNvSpPr/>
      </dsp:nvSpPr>
      <dsp:spPr>
        <a:xfrm>
          <a:off x="525780" y="1516329"/>
          <a:ext cx="7360920" cy="974160"/>
        </a:xfrm>
        <a:prstGeom prst="roundRect">
          <a:avLst/>
        </a:prstGeom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CPU Selection</a:t>
          </a:r>
        </a:p>
      </dsp:txBody>
      <dsp:txXfrm>
        <a:off x="573335" y="1563884"/>
        <a:ext cx="7265810" cy="879050"/>
      </dsp:txXfrm>
    </dsp:sp>
    <dsp:sp modelId="{4C3EE95F-5906-401A-849C-4729839D3A76}">
      <dsp:nvSpPr>
        <dsp:cNvPr id="0" name=""/>
        <dsp:cNvSpPr/>
      </dsp:nvSpPr>
      <dsp:spPr>
        <a:xfrm>
          <a:off x="0" y="3500289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0716264"/>
              <a:satOff val="24503"/>
              <a:lumOff val="-29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168D9D-2E69-4BDC-A5B1-5CEB5F147431}">
      <dsp:nvSpPr>
        <dsp:cNvPr id="0" name=""/>
        <dsp:cNvSpPr/>
      </dsp:nvSpPr>
      <dsp:spPr>
        <a:xfrm>
          <a:off x="525780" y="3013209"/>
          <a:ext cx="7360920" cy="974160"/>
        </a:xfrm>
        <a:prstGeom prst="roundRect">
          <a:avLst/>
        </a:prstGeom>
        <a:solidFill>
          <a:schemeClr val="accent5">
            <a:hueOff val="10716264"/>
            <a:satOff val="24503"/>
            <a:lumOff val="-298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NIC/Interface Sharing</a:t>
          </a:r>
        </a:p>
      </dsp:txBody>
      <dsp:txXfrm>
        <a:off x="573335" y="3060764"/>
        <a:ext cx="7265810" cy="8790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321B82-3CDD-442C-ADB0-992AF0C3EEBB}">
      <dsp:nvSpPr>
        <dsp:cNvPr id="0" name=""/>
        <dsp:cNvSpPr/>
      </dsp:nvSpPr>
      <dsp:spPr>
        <a:xfrm>
          <a:off x="0" y="506528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CF4520">
              <a:hueOff val="10716264"/>
              <a:satOff val="24503"/>
              <a:lumOff val="-29805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F01922-F8A2-4D2D-BD2C-2BD1510F7CBA}">
      <dsp:nvSpPr>
        <dsp:cNvPr id="0" name=""/>
        <dsp:cNvSpPr/>
      </dsp:nvSpPr>
      <dsp:spPr>
        <a:xfrm>
          <a:off x="525780" y="19448"/>
          <a:ext cx="7360920" cy="974160"/>
        </a:xfrm>
        <a:prstGeom prst="roundRect">
          <a:avLst/>
        </a:prstGeom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Isolating Cores</a:t>
          </a:r>
        </a:p>
      </dsp:txBody>
      <dsp:txXfrm>
        <a:off x="573335" y="67003"/>
        <a:ext cx="7265810" cy="879050"/>
      </dsp:txXfrm>
    </dsp:sp>
    <dsp:sp modelId="{4A76FE74-2B0B-4D92-BBB4-D560D1D2994E}">
      <dsp:nvSpPr>
        <dsp:cNvPr id="0" name=""/>
        <dsp:cNvSpPr/>
      </dsp:nvSpPr>
      <dsp:spPr>
        <a:xfrm>
          <a:off x="0" y="2003409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BFD73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006942-DBBB-4A7D-AA7F-E7772EDDA332}">
      <dsp:nvSpPr>
        <dsp:cNvPr id="0" name=""/>
        <dsp:cNvSpPr/>
      </dsp:nvSpPr>
      <dsp:spPr>
        <a:xfrm>
          <a:off x="525780" y="1516329"/>
          <a:ext cx="7360920" cy="974160"/>
        </a:xfrm>
        <a:prstGeom prst="roundRect">
          <a:avLst/>
        </a:prstGeom>
        <a:solidFill>
          <a:srgbClr val="BFD733"/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CPU Selection</a:t>
          </a:r>
        </a:p>
      </dsp:txBody>
      <dsp:txXfrm>
        <a:off x="573335" y="1563884"/>
        <a:ext cx="7265810" cy="879050"/>
      </dsp:txXfrm>
    </dsp:sp>
    <dsp:sp modelId="{4C3EE95F-5906-401A-849C-4729839D3A76}">
      <dsp:nvSpPr>
        <dsp:cNvPr id="0" name=""/>
        <dsp:cNvSpPr/>
      </dsp:nvSpPr>
      <dsp:spPr>
        <a:xfrm>
          <a:off x="0" y="3500289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0716264"/>
              <a:satOff val="24503"/>
              <a:lumOff val="-29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168D9D-2E69-4BDC-A5B1-5CEB5F147431}">
      <dsp:nvSpPr>
        <dsp:cNvPr id="0" name=""/>
        <dsp:cNvSpPr/>
      </dsp:nvSpPr>
      <dsp:spPr>
        <a:xfrm>
          <a:off x="525780" y="3013209"/>
          <a:ext cx="7360920" cy="974160"/>
        </a:xfrm>
        <a:prstGeom prst="roundRect">
          <a:avLst/>
        </a:prstGeom>
        <a:solidFill>
          <a:schemeClr val="accent5">
            <a:hueOff val="10716264"/>
            <a:satOff val="24503"/>
            <a:lumOff val="-298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NIC/Interface Sharing</a:t>
          </a:r>
        </a:p>
      </dsp:txBody>
      <dsp:txXfrm>
        <a:off x="573335" y="3060764"/>
        <a:ext cx="7265810" cy="8790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321B82-3CDD-442C-ADB0-992AF0C3EEBB}">
      <dsp:nvSpPr>
        <dsp:cNvPr id="0" name=""/>
        <dsp:cNvSpPr/>
      </dsp:nvSpPr>
      <dsp:spPr>
        <a:xfrm>
          <a:off x="0" y="506528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CF4520">
              <a:hueOff val="10716264"/>
              <a:satOff val="24503"/>
              <a:lumOff val="-29805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F01922-F8A2-4D2D-BD2C-2BD1510F7CBA}">
      <dsp:nvSpPr>
        <dsp:cNvPr id="0" name=""/>
        <dsp:cNvSpPr/>
      </dsp:nvSpPr>
      <dsp:spPr>
        <a:xfrm>
          <a:off x="525780" y="19448"/>
          <a:ext cx="7360920" cy="974160"/>
        </a:xfrm>
        <a:prstGeom prst="roundRect">
          <a:avLst/>
        </a:prstGeom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Isolating Cores</a:t>
          </a:r>
        </a:p>
      </dsp:txBody>
      <dsp:txXfrm>
        <a:off x="573335" y="67003"/>
        <a:ext cx="7265810" cy="879050"/>
      </dsp:txXfrm>
    </dsp:sp>
    <dsp:sp modelId="{4A76FE74-2B0B-4D92-BBB4-D560D1D2994E}">
      <dsp:nvSpPr>
        <dsp:cNvPr id="0" name=""/>
        <dsp:cNvSpPr/>
      </dsp:nvSpPr>
      <dsp:spPr>
        <a:xfrm>
          <a:off x="0" y="2003409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CF4520">
              <a:hueOff val="10716264"/>
              <a:satOff val="24503"/>
              <a:lumOff val="-29805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006942-DBBB-4A7D-AA7F-E7772EDDA332}">
      <dsp:nvSpPr>
        <dsp:cNvPr id="0" name=""/>
        <dsp:cNvSpPr/>
      </dsp:nvSpPr>
      <dsp:spPr>
        <a:xfrm>
          <a:off x="525780" y="1516329"/>
          <a:ext cx="7360920" cy="974160"/>
        </a:xfrm>
        <a:prstGeom prst="roundRect">
          <a:avLst/>
        </a:prstGeom>
        <a:solidFill>
          <a:srgbClr val="CF4520">
            <a:hueOff val="10716264"/>
            <a:satOff val="24503"/>
            <a:lumOff val="-29805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CPU Selection</a:t>
          </a:r>
        </a:p>
      </dsp:txBody>
      <dsp:txXfrm>
        <a:off x="573335" y="1563884"/>
        <a:ext cx="7265810" cy="879050"/>
      </dsp:txXfrm>
    </dsp:sp>
    <dsp:sp modelId="{4C3EE95F-5906-401A-849C-4729839D3A76}">
      <dsp:nvSpPr>
        <dsp:cNvPr id="0" name=""/>
        <dsp:cNvSpPr/>
      </dsp:nvSpPr>
      <dsp:spPr>
        <a:xfrm>
          <a:off x="0" y="3500289"/>
          <a:ext cx="10515600" cy="831600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BFD73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168D9D-2E69-4BDC-A5B1-5CEB5F147431}">
      <dsp:nvSpPr>
        <dsp:cNvPr id="0" name=""/>
        <dsp:cNvSpPr/>
      </dsp:nvSpPr>
      <dsp:spPr>
        <a:xfrm>
          <a:off x="525780" y="3013209"/>
          <a:ext cx="7360920" cy="974160"/>
        </a:xfrm>
        <a:prstGeom prst="roundRect">
          <a:avLst/>
        </a:prstGeom>
        <a:solidFill>
          <a:srgbClr val="BFD733"/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prstClr val="white"/>
              </a:solidFill>
              <a:latin typeface="Arial"/>
              <a:ea typeface="+mn-ea"/>
              <a:cs typeface="+mn-cs"/>
            </a:rPr>
            <a:t>NIC/Interface Sharing</a:t>
          </a:r>
        </a:p>
      </dsp:txBody>
      <dsp:txXfrm>
        <a:off x="573335" y="3060764"/>
        <a:ext cx="7265810" cy="8790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004550-20E1-42F0-A126-4555E2E66DAD}">
      <dsp:nvSpPr>
        <dsp:cNvPr id="0" name=""/>
        <dsp:cNvSpPr/>
      </dsp:nvSpPr>
      <dsp:spPr>
        <a:xfrm>
          <a:off x="5308" y="2514085"/>
          <a:ext cx="1645542" cy="987325"/>
        </a:xfrm>
        <a:prstGeom prst="roundRect">
          <a:avLst>
            <a:gd name="adj" fmla="val 10000"/>
          </a:avLst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Pod Watch</a:t>
          </a:r>
        </a:p>
      </dsp:txBody>
      <dsp:txXfrm>
        <a:off x="34226" y="2543003"/>
        <a:ext cx="1587706" cy="929489"/>
      </dsp:txXfrm>
    </dsp:sp>
    <dsp:sp modelId="{F16E323E-F4E1-4BE7-BA21-82DB747E3DC9}">
      <dsp:nvSpPr>
        <dsp:cNvPr id="0" name=""/>
        <dsp:cNvSpPr/>
      </dsp:nvSpPr>
      <dsp:spPr>
        <a:xfrm>
          <a:off x="1815405" y="2803701"/>
          <a:ext cx="348855" cy="4080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1815405" y="2885320"/>
        <a:ext cx="244199" cy="244856"/>
      </dsp:txXfrm>
    </dsp:sp>
    <dsp:sp modelId="{2253847F-0D42-4AE6-9411-76EC8CDCC206}">
      <dsp:nvSpPr>
        <dsp:cNvPr id="0" name=""/>
        <dsp:cNvSpPr/>
      </dsp:nvSpPr>
      <dsp:spPr>
        <a:xfrm>
          <a:off x="2309068" y="2514085"/>
          <a:ext cx="1645542" cy="987325"/>
        </a:xfrm>
        <a:prstGeom prst="roundRect">
          <a:avLst>
            <a:gd name="adj" fmla="val 10000"/>
          </a:avLst>
        </a:prstGeom>
        <a:solidFill>
          <a:srgbClr val="0061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Config Translation</a:t>
          </a:r>
        </a:p>
      </dsp:txBody>
      <dsp:txXfrm>
        <a:off x="2337986" y="2543003"/>
        <a:ext cx="1587706" cy="929489"/>
      </dsp:txXfrm>
    </dsp:sp>
    <dsp:sp modelId="{EA712B7E-3EFE-438E-842C-701F17DD1512}">
      <dsp:nvSpPr>
        <dsp:cNvPr id="0" name=""/>
        <dsp:cNvSpPr/>
      </dsp:nvSpPr>
      <dsp:spPr>
        <a:xfrm>
          <a:off x="4119165" y="2803701"/>
          <a:ext cx="348855" cy="4080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119165" y="2885320"/>
        <a:ext cx="244199" cy="244856"/>
      </dsp:txXfrm>
    </dsp:sp>
    <dsp:sp modelId="{10607A27-D482-4676-AE74-C8EC5B057C68}">
      <dsp:nvSpPr>
        <dsp:cNvPr id="0" name=""/>
        <dsp:cNvSpPr/>
      </dsp:nvSpPr>
      <dsp:spPr>
        <a:xfrm>
          <a:off x="4612828" y="2514085"/>
          <a:ext cx="1645542" cy="987325"/>
        </a:xfrm>
        <a:prstGeom prst="roundRect">
          <a:avLst>
            <a:gd name="adj" fmla="val 1000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Matcher</a:t>
          </a:r>
        </a:p>
      </dsp:txBody>
      <dsp:txXfrm>
        <a:off x="4641746" y="2543003"/>
        <a:ext cx="1587706" cy="929489"/>
      </dsp:txXfrm>
    </dsp:sp>
    <dsp:sp modelId="{ABA90B00-5C1F-4E02-8301-C8BC2843CFC0}">
      <dsp:nvSpPr>
        <dsp:cNvPr id="0" name=""/>
        <dsp:cNvSpPr/>
      </dsp:nvSpPr>
      <dsp:spPr>
        <a:xfrm>
          <a:off x="6422925" y="2803701"/>
          <a:ext cx="348855" cy="4080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6422925" y="2885320"/>
        <a:ext cx="244199" cy="244856"/>
      </dsp:txXfrm>
    </dsp:sp>
    <dsp:sp modelId="{2A135C92-E013-4614-BB9B-1F7E4D76E84B}">
      <dsp:nvSpPr>
        <dsp:cNvPr id="0" name=""/>
        <dsp:cNvSpPr/>
      </dsp:nvSpPr>
      <dsp:spPr>
        <a:xfrm>
          <a:off x="6916588" y="2514085"/>
          <a:ext cx="1645542" cy="987325"/>
        </a:xfrm>
        <a:prstGeom prst="roundRect">
          <a:avLst>
            <a:gd name="adj" fmla="val 1000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Config Translation</a:t>
          </a:r>
        </a:p>
      </dsp:txBody>
      <dsp:txXfrm>
        <a:off x="6945506" y="2543003"/>
        <a:ext cx="1587706" cy="929489"/>
      </dsp:txXfrm>
    </dsp:sp>
    <dsp:sp modelId="{643924F2-34AA-4F69-96FE-81AE406BC0E5}">
      <dsp:nvSpPr>
        <dsp:cNvPr id="0" name=""/>
        <dsp:cNvSpPr/>
      </dsp:nvSpPr>
      <dsp:spPr>
        <a:xfrm>
          <a:off x="8726685" y="2803701"/>
          <a:ext cx="348855" cy="4080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8726685" y="2885320"/>
        <a:ext cx="244199" cy="244856"/>
      </dsp:txXfrm>
    </dsp:sp>
    <dsp:sp modelId="{481C67FE-FC9A-49C8-84AC-58D39E2A2441}">
      <dsp:nvSpPr>
        <dsp:cNvPr id="0" name=""/>
        <dsp:cNvSpPr/>
      </dsp:nvSpPr>
      <dsp:spPr>
        <a:xfrm>
          <a:off x="9220348" y="2514085"/>
          <a:ext cx="1645542" cy="987325"/>
        </a:xfrm>
        <a:prstGeom prst="roundRect">
          <a:avLst>
            <a:gd name="adj" fmla="val 10000"/>
          </a:avLst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Bind</a:t>
          </a:r>
        </a:p>
      </dsp:txBody>
      <dsp:txXfrm>
        <a:off x="9249266" y="2543003"/>
        <a:ext cx="1587706" cy="9294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3.png>
</file>

<file path=ppt/media/image33.png>
</file>

<file path=ppt/media/image34.svg>
</file>

<file path=ppt/media/image4.png>
</file>

<file path=ppt/media/image42.jpeg>
</file>

<file path=ppt/media/image43.png>
</file>

<file path=ppt/media/image46.jpg>
</file>

<file path=ppt/media/image47.jpg>
</file>

<file path=ppt/media/image5.png>
</file>

<file path=ppt/media/image51.png>
</file>

<file path=ppt/media/image52.svg>
</file>

<file path=ppt/media/image53.png>
</file>

<file path=ppt/media/image54.png>
</file>

<file path=ppt/media/image55.png>
</file>

<file path=ppt/media/image56.png>
</file>

<file path=ppt/media/image57.svg>
</file>

<file path=ppt/media/image58.png>
</file>

<file path=ppt/media/image59.svg>
</file>

<file path=ppt/media/image6.png>
</file>

<file path=ppt/media/image60.png>
</file>

<file path=ppt/media/image61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9D9C2-D75A-4D8E-A79E-4A9E96018D60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0487E-C31C-472B-A8F6-5B563AF649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235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524" y="1791711"/>
            <a:ext cx="12186951" cy="4740724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437F3D00-4BC4-4C8F-A9C2-3F5185C128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989" y="952500"/>
            <a:ext cx="8930332" cy="575115"/>
          </a:xfrm>
          <a:prstGeom prst="rect">
            <a:avLst/>
          </a:prstGeom>
          <a:noFill/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F2A4EE-859E-4207-B06B-FD1A3EB6A07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5990" y="1600201"/>
            <a:ext cx="8930332" cy="50403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err="1"/>
              <a:t>Subheadline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8A2FA7-4BAA-40D3-9223-E7FBD3F5C85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48" y="5620872"/>
            <a:ext cx="2031679" cy="1009762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id="{FE11EC1E-64C0-42FD-914A-3852E7620EB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0400" y="2230357"/>
            <a:ext cx="5435600" cy="1877185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  <a:lvl2pPr marL="342884" indent="0" algn="ctr">
              <a:buNone/>
              <a:defRPr sz="1500"/>
            </a:lvl2pPr>
            <a:lvl3pPr marL="685766" indent="0" algn="ctr">
              <a:buNone/>
              <a:defRPr sz="1350"/>
            </a:lvl3pPr>
            <a:lvl4pPr marL="1028649" indent="0" algn="ctr">
              <a:buNone/>
              <a:defRPr sz="1200"/>
            </a:lvl4pPr>
            <a:lvl5pPr marL="1371532" indent="0" algn="ctr">
              <a:buNone/>
              <a:defRPr sz="1200"/>
            </a:lvl5pPr>
            <a:lvl6pPr marL="1714415" indent="0" algn="ctr">
              <a:buNone/>
              <a:defRPr sz="1200"/>
            </a:lvl6pPr>
            <a:lvl7pPr marL="2057297" indent="0" algn="ctr">
              <a:buNone/>
              <a:defRPr sz="1200"/>
            </a:lvl7pPr>
            <a:lvl8pPr marL="2400180" indent="0" algn="ctr">
              <a:buNone/>
              <a:defRPr sz="1200"/>
            </a:lvl8pPr>
            <a:lvl9pPr marL="2743064" indent="0" algn="ctr">
              <a:buNone/>
              <a:defRPr sz="1200"/>
            </a:lvl9pPr>
          </a:lstStyle>
          <a:p>
            <a:r>
              <a:rPr lang="en-US" dirty="0"/>
              <a:t>Date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A613D5BE-38CB-0242-BE78-13A3DE0F95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708838" y="6217156"/>
            <a:ext cx="2391833" cy="340894"/>
          </a:xfrm>
        </p:spPr>
        <p:txBody>
          <a:bodyPr/>
          <a:lstStyle>
            <a:lvl1pPr algn="ctr">
              <a:defRPr cap="all" baseline="0"/>
            </a:lvl1pPr>
          </a:lstStyle>
          <a:p>
            <a:r>
              <a:rPr lang="en-US"/>
              <a:t>Classification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3746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D400AB6-56C8-4109-A799-EFED2742CA2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60401" y="1524000"/>
            <a:ext cx="5207000" cy="464819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ABFC74DA-C47E-4F69-BE04-FAED3704A46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324600" y="1524000"/>
            <a:ext cx="5207000" cy="464819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20C7CA4-1332-9843-9B14-942328E19F7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4CE0E2-9655-5240-AC67-ECF11B68B02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90561CB-E18D-394A-9D87-2AC5DB79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90523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umn Content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D400AB6-56C8-4109-A799-EFED2742CA2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60401" y="1524000"/>
            <a:ext cx="5207000" cy="46482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D5B44F0-F25B-4C72-9E6C-593FE2CFA5E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50000" y="0"/>
            <a:ext cx="5842000" cy="6858000"/>
          </a:xfrm>
          <a:prstGeom prst="rect">
            <a:avLst/>
          </a:prstGeom>
        </p:spPr>
        <p:txBody>
          <a:bodyPr tIns="182880" anchor="t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</a:t>
            </a:r>
            <a:br>
              <a:rPr lang="en-US" dirty="0"/>
            </a:br>
            <a:r>
              <a:rPr lang="en-US" dirty="0"/>
              <a:t>object or SmartArt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C16D722-0E25-4C91-9D40-1C132162DAC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6349831"/>
            <a:ext cx="842393" cy="272775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CCC71377-81B0-9D43-AB51-C3CFDCE446A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779181" y="6485397"/>
            <a:ext cx="3594977" cy="201168"/>
          </a:xfrm>
        </p:spPr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71E14255-EE80-5049-A66D-657E1324C88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5374158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4D5F225-2746-9F45-B98D-E7202790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5207001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36129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56D26BC4-A1B7-47A1-8D5F-5AAF2E5DCBE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769565" y="1524000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046672CF-00C9-493D-B360-ED555A0D59B7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1769565" y="1880172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B4934BA-A7B2-418E-AAA6-A5C815AC467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60400" y="1524000"/>
            <a:ext cx="800100" cy="79972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25" name="Text Placeholder 9">
            <a:extLst>
              <a:ext uri="{FF2B5EF4-FFF2-40B4-BE49-F238E27FC236}">
                <a16:creationId xmlns:a16="http://schemas.microsoft.com/office/drawing/2014/main" id="{375C4747-1FC3-468C-A346-5DE6DBA30DB7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1769565" y="2594795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26" name="Text Placeholder 9">
            <a:extLst>
              <a:ext uri="{FF2B5EF4-FFF2-40B4-BE49-F238E27FC236}">
                <a16:creationId xmlns:a16="http://schemas.microsoft.com/office/drawing/2014/main" id="{BC90422A-1B1D-4821-9FAC-37E7780559B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1769565" y="2950967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27" name="Text Placeholder 4">
            <a:extLst>
              <a:ext uri="{FF2B5EF4-FFF2-40B4-BE49-F238E27FC236}">
                <a16:creationId xmlns:a16="http://schemas.microsoft.com/office/drawing/2014/main" id="{2611983C-1A52-436E-A627-FAD6ECD4C3C3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660400" y="2599927"/>
            <a:ext cx="800100" cy="79972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31" name="Text Placeholder 9">
            <a:extLst>
              <a:ext uri="{FF2B5EF4-FFF2-40B4-BE49-F238E27FC236}">
                <a16:creationId xmlns:a16="http://schemas.microsoft.com/office/drawing/2014/main" id="{3E8961A7-71AC-4490-8A5E-B6209CD7B9D8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>
            <a:off x="1769565" y="3675854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2" name="Text Placeholder 9">
            <a:extLst>
              <a:ext uri="{FF2B5EF4-FFF2-40B4-BE49-F238E27FC236}">
                <a16:creationId xmlns:a16="http://schemas.microsoft.com/office/drawing/2014/main" id="{694AA472-33BD-4246-B452-BA0FBCAF6DCB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1769565" y="4032026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3" name="Text Placeholder 4">
            <a:extLst>
              <a:ext uri="{FF2B5EF4-FFF2-40B4-BE49-F238E27FC236}">
                <a16:creationId xmlns:a16="http://schemas.microsoft.com/office/drawing/2014/main" id="{29F84068-7B59-4D1B-B8E4-F263C0818A38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60400" y="3675854"/>
            <a:ext cx="800100" cy="79972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37" name="Text Placeholder 9">
            <a:extLst>
              <a:ext uri="{FF2B5EF4-FFF2-40B4-BE49-F238E27FC236}">
                <a16:creationId xmlns:a16="http://schemas.microsoft.com/office/drawing/2014/main" id="{0E20DB8B-DB9F-48F9-9A33-4459FB88B40F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1769565" y="4746649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8" name="Text Placeholder 9">
            <a:extLst>
              <a:ext uri="{FF2B5EF4-FFF2-40B4-BE49-F238E27FC236}">
                <a16:creationId xmlns:a16="http://schemas.microsoft.com/office/drawing/2014/main" id="{E0B4EF81-AC9B-4637-8AF0-35C63C80786F}"/>
              </a:ext>
            </a:extLst>
          </p:cNvPr>
          <p:cNvSpPr>
            <a:spLocks noGrp="1"/>
          </p:cNvSpPr>
          <p:nvPr>
            <p:ph type="body" sz="quarter" idx="67"/>
          </p:nvPr>
        </p:nvSpPr>
        <p:spPr>
          <a:xfrm>
            <a:off x="1769565" y="5102821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9" name="Text Placeholder 4">
            <a:extLst>
              <a:ext uri="{FF2B5EF4-FFF2-40B4-BE49-F238E27FC236}">
                <a16:creationId xmlns:a16="http://schemas.microsoft.com/office/drawing/2014/main" id="{9B37FE0D-1CEA-4AE1-BBC5-E005BE160E67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660400" y="4751781"/>
            <a:ext cx="800100" cy="79972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49" name="Text Placeholder 9">
            <a:extLst>
              <a:ext uri="{FF2B5EF4-FFF2-40B4-BE49-F238E27FC236}">
                <a16:creationId xmlns:a16="http://schemas.microsoft.com/office/drawing/2014/main" id="{EF0267D9-B18D-44CC-8F89-3867F06B4443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7375060" y="1524000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0" name="Text Placeholder 9">
            <a:extLst>
              <a:ext uri="{FF2B5EF4-FFF2-40B4-BE49-F238E27FC236}">
                <a16:creationId xmlns:a16="http://schemas.microsoft.com/office/drawing/2014/main" id="{52E36255-42AA-434D-9353-6511E8E6ED31}"/>
              </a:ext>
            </a:extLst>
          </p:cNvPr>
          <p:cNvSpPr>
            <a:spLocks noGrp="1"/>
          </p:cNvSpPr>
          <p:nvPr>
            <p:ph type="body" sz="quarter" idx="76"/>
          </p:nvPr>
        </p:nvSpPr>
        <p:spPr>
          <a:xfrm>
            <a:off x="7375060" y="1880172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1" name="Text Placeholder 4">
            <a:extLst>
              <a:ext uri="{FF2B5EF4-FFF2-40B4-BE49-F238E27FC236}">
                <a16:creationId xmlns:a16="http://schemas.microsoft.com/office/drawing/2014/main" id="{8DB258FD-AF8C-4906-8EB7-B90340BD7399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6265895" y="1524000"/>
            <a:ext cx="800100" cy="79972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52" name="Text Placeholder 9">
            <a:extLst>
              <a:ext uri="{FF2B5EF4-FFF2-40B4-BE49-F238E27FC236}">
                <a16:creationId xmlns:a16="http://schemas.microsoft.com/office/drawing/2014/main" id="{54681F42-A361-47BE-BF65-E907906BF8C8}"/>
              </a:ext>
            </a:extLst>
          </p:cNvPr>
          <p:cNvSpPr>
            <a:spLocks noGrp="1"/>
          </p:cNvSpPr>
          <p:nvPr>
            <p:ph type="body" sz="quarter" idx="78"/>
          </p:nvPr>
        </p:nvSpPr>
        <p:spPr>
          <a:xfrm>
            <a:off x="7375060" y="2594795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3" name="Text Placeholder 9">
            <a:extLst>
              <a:ext uri="{FF2B5EF4-FFF2-40B4-BE49-F238E27FC236}">
                <a16:creationId xmlns:a16="http://schemas.microsoft.com/office/drawing/2014/main" id="{8718FFA3-7131-4F0D-9FA0-0A5F53676EF8}"/>
              </a:ext>
            </a:extLst>
          </p:cNvPr>
          <p:cNvSpPr>
            <a:spLocks noGrp="1"/>
          </p:cNvSpPr>
          <p:nvPr>
            <p:ph type="body" sz="quarter" idx="79"/>
          </p:nvPr>
        </p:nvSpPr>
        <p:spPr>
          <a:xfrm>
            <a:off x="7375060" y="2950967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4" name="Text Placeholder 4">
            <a:extLst>
              <a:ext uri="{FF2B5EF4-FFF2-40B4-BE49-F238E27FC236}">
                <a16:creationId xmlns:a16="http://schemas.microsoft.com/office/drawing/2014/main" id="{B6D08E91-901B-4663-A56E-E3D975E7FF08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6265895" y="2599927"/>
            <a:ext cx="800100" cy="79972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55" name="Text Placeholder 9">
            <a:extLst>
              <a:ext uri="{FF2B5EF4-FFF2-40B4-BE49-F238E27FC236}">
                <a16:creationId xmlns:a16="http://schemas.microsoft.com/office/drawing/2014/main" id="{6CD5ADE4-255D-400C-8088-AF8876E80E0F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>
          <a:xfrm>
            <a:off x="7375060" y="3675854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6" name="Text Placeholder 9">
            <a:extLst>
              <a:ext uri="{FF2B5EF4-FFF2-40B4-BE49-F238E27FC236}">
                <a16:creationId xmlns:a16="http://schemas.microsoft.com/office/drawing/2014/main" id="{FE967416-23E7-4440-8909-FCB48DAFAD8F}"/>
              </a:ext>
            </a:extLst>
          </p:cNvPr>
          <p:cNvSpPr>
            <a:spLocks noGrp="1"/>
          </p:cNvSpPr>
          <p:nvPr>
            <p:ph type="body" sz="quarter" idx="82"/>
          </p:nvPr>
        </p:nvSpPr>
        <p:spPr>
          <a:xfrm>
            <a:off x="7375060" y="4032026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7" name="Text Placeholder 4">
            <a:extLst>
              <a:ext uri="{FF2B5EF4-FFF2-40B4-BE49-F238E27FC236}">
                <a16:creationId xmlns:a16="http://schemas.microsoft.com/office/drawing/2014/main" id="{4F936DF6-AA0D-4354-A5FD-4F06A412B86D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6265895" y="3675854"/>
            <a:ext cx="800100" cy="79972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58" name="Text Placeholder 9">
            <a:extLst>
              <a:ext uri="{FF2B5EF4-FFF2-40B4-BE49-F238E27FC236}">
                <a16:creationId xmlns:a16="http://schemas.microsoft.com/office/drawing/2014/main" id="{9C8C6D44-CED4-4DAB-8C47-53C998C73DFF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7375060" y="4746649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9" name="Text Placeholder 9">
            <a:extLst>
              <a:ext uri="{FF2B5EF4-FFF2-40B4-BE49-F238E27FC236}">
                <a16:creationId xmlns:a16="http://schemas.microsoft.com/office/drawing/2014/main" id="{55B846D6-2B81-4583-B724-D5306AF86CB6}"/>
              </a:ext>
            </a:extLst>
          </p:cNvPr>
          <p:cNvSpPr>
            <a:spLocks noGrp="1"/>
          </p:cNvSpPr>
          <p:nvPr>
            <p:ph type="body" sz="quarter" idx="85"/>
          </p:nvPr>
        </p:nvSpPr>
        <p:spPr>
          <a:xfrm>
            <a:off x="7375060" y="5102821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60" name="Text Placeholder 4">
            <a:extLst>
              <a:ext uri="{FF2B5EF4-FFF2-40B4-BE49-F238E27FC236}">
                <a16:creationId xmlns:a16="http://schemas.microsoft.com/office/drawing/2014/main" id="{04F1A9E3-EED2-4BD0-8A30-A7D27C5A3D98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6265895" y="4751781"/>
            <a:ext cx="800100" cy="79972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7FF09B-FAF7-E94F-8E0D-5B710D7917F0}"/>
              </a:ext>
            </a:extLst>
          </p:cNvPr>
          <p:cNvSpPr>
            <a:spLocks noGrp="1"/>
          </p:cNvSpPr>
          <p:nvPr>
            <p:ph type="ftr" sz="quarter" idx="87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DC095C-FD02-F046-8A84-6E6CAEE83EF4}"/>
              </a:ext>
            </a:extLst>
          </p:cNvPr>
          <p:cNvSpPr>
            <a:spLocks noGrp="1"/>
          </p:cNvSpPr>
          <p:nvPr>
            <p:ph type="sldNum" sz="quarter" idx="88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F58C9BC-90EF-7643-9256-C5FFA700C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94246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23522A3-7B6C-451C-B7EB-6A530EA9FE30}"/>
              </a:ext>
            </a:extLst>
          </p:cNvPr>
          <p:cNvSpPr/>
          <p:nvPr userDrawn="1"/>
        </p:nvSpPr>
        <p:spPr>
          <a:xfrm>
            <a:off x="0" y="1524000"/>
            <a:ext cx="12192000" cy="4648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97ADFE-C6FC-4B8F-9443-0DA67E6978F7}"/>
              </a:ext>
            </a:extLst>
          </p:cNvPr>
          <p:cNvSpPr/>
          <p:nvPr userDrawn="1"/>
        </p:nvSpPr>
        <p:spPr>
          <a:xfrm>
            <a:off x="660401" y="1771649"/>
            <a:ext cx="3238499" cy="4078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C9849B-FC01-4C55-9BBE-37282AEF0B80}"/>
              </a:ext>
            </a:extLst>
          </p:cNvPr>
          <p:cNvSpPr/>
          <p:nvPr userDrawn="1"/>
        </p:nvSpPr>
        <p:spPr>
          <a:xfrm>
            <a:off x="4476751" y="1771649"/>
            <a:ext cx="3238499" cy="4078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B4BB3C-03FC-4E19-9D24-5BE713C8B9A0}"/>
              </a:ext>
            </a:extLst>
          </p:cNvPr>
          <p:cNvSpPr/>
          <p:nvPr userDrawn="1"/>
        </p:nvSpPr>
        <p:spPr>
          <a:xfrm>
            <a:off x="8293101" y="1771649"/>
            <a:ext cx="3238499" cy="4078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50657915-A51A-423D-959F-32B42F8E9AF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0847" y="1887442"/>
            <a:ext cx="2957608" cy="456873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C1A8566F-079E-40F5-A1FB-D29FE7D43EB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17196" y="1887442"/>
            <a:ext cx="2957608" cy="456873"/>
          </a:xfrm>
          <a:prstGeom prst="rect">
            <a:avLst/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A0C28221-250F-4458-BEBF-50519C82166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433547" y="1887442"/>
            <a:ext cx="2957608" cy="456873"/>
          </a:xfrm>
          <a:prstGeom prst="rect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03A7A63-B17F-4049-80FD-080ADB45F332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21362D-436E-0B49-A1D5-20AC0060CBC5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6107DC5-3D4F-0146-9DF2-9A7446B40D7C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800100" y="2484438"/>
            <a:ext cx="2959100" cy="3232150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9D337C68-A93E-F847-AA5F-CFC4475F6970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623538" y="2484438"/>
            <a:ext cx="2959100" cy="3232150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0">
            <a:extLst>
              <a:ext uri="{FF2B5EF4-FFF2-40B4-BE49-F238E27FC236}">
                <a16:creationId xmlns:a16="http://schemas.microsoft.com/office/drawing/2014/main" id="{3F788C19-12CA-6A49-915F-D87694B091B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433547" y="2484438"/>
            <a:ext cx="2959100" cy="3232150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25829C3-7D36-084F-93A9-36F6FA497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954619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23522A3-7B6C-451C-B7EB-6A530EA9FE30}"/>
              </a:ext>
            </a:extLst>
          </p:cNvPr>
          <p:cNvSpPr/>
          <p:nvPr userDrawn="1"/>
        </p:nvSpPr>
        <p:spPr>
          <a:xfrm>
            <a:off x="0" y="1524000"/>
            <a:ext cx="12192000" cy="4648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97ADFE-C6FC-4B8F-9443-0DA67E6978F7}"/>
              </a:ext>
            </a:extLst>
          </p:cNvPr>
          <p:cNvSpPr/>
          <p:nvPr userDrawn="1"/>
        </p:nvSpPr>
        <p:spPr>
          <a:xfrm>
            <a:off x="660401" y="1771649"/>
            <a:ext cx="2489200" cy="4078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C9849B-FC01-4C55-9BBE-37282AEF0B80}"/>
              </a:ext>
            </a:extLst>
          </p:cNvPr>
          <p:cNvSpPr/>
          <p:nvPr userDrawn="1"/>
        </p:nvSpPr>
        <p:spPr>
          <a:xfrm>
            <a:off x="3454401" y="1771649"/>
            <a:ext cx="2489200" cy="4078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B4BB3C-03FC-4E19-9D24-5BE713C8B9A0}"/>
              </a:ext>
            </a:extLst>
          </p:cNvPr>
          <p:cNvSpPr/>
          <p:nvPr userDrawn="1"/>
        </p:nvSpPr>
        <p:spPr>
          <a:xfrm>
            <a:off x="6248401" y="1771649"/>
            <a:ext cx="2489200" cy="4078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0673AC-24B6-49CD-B9B1-0728CE17348D}"/>
              </a:ext>
            </a:extLst>
          </p:cNvPr>
          <p:cNvSpPr/>
          <p:nvPr userDrawn="1"/>
        </p:nvSpPr>
        <p:spPr>
          <a:xfrm>
            <a:off x="9042400" y="1771649"/>
            <a:ext cx="2489200" cy="4078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50657915-A51A-423D-959F-32B42F8E9AF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68351" y="1876425"/>
            <a:ext cx="2273300" cy="456873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C1A8566F-079E-40F5-A1FB-D29FE7D43EB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562351" y="1876425"/>
            <a:ext cx="2273300" cy="456873"/>
          </a:xfrm>
          <a:prstGeom prst="rect">
            <a:avLst/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A0C28221-250F-4458-BEBF-50519C82166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356353" y="1876425"/>
            <a:ext cx="2273300" cy="456873"/>
          </a:xfrm>
          <a:prstGeom prst="rect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3DEB54BF-FA28-41A7-91B7-9B6231E9D68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150351" y="1876425"/>
            <a:ext cx="2273300" cy="456873"/>
          </a:xfrm>
          <a:prstGeom prst="rect">
            <a:avLst/>
          </a:prstGeom>
          <a:solidFill>
            <a:schemeClr val="accent4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ABE8A1-22D9-BD41-B1DD-F125BFFA06CB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5A3866-DE05-604A-AF93-603D9907C341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Content Placeholder 10">
            <a:extLst>
              <a:ext uri="{FF2B5EF4-FFF2-40B4-BE49-F238E27FC236}">
                <a16:creationId xmlns:a16="http://schemas.microsoft.com/office/drawing/2014/main" id="{9C7ECC2A-EFD5-D64A-8A34-6C3A06A3801F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00100" y="2484438"/>
            <a:ext cx="2241551" cy="3232150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10">
            <a:extLst>
              <a:ext uri="{FF2B5EF4-FFF2-40B4-BE49-F238E27FC236}">
                <a16:creationId xmlns:a16="http://schemas.microsoft.com/office/drawing/2014/main" id="{412CE816-3450-4346-AAC9-407F35FED64E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3571009" y="2502767"/>
            <a:ext cx="2241551" cy="3232150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10">
            <a:extLst>
              <a:ext uri="{FF2B5EF4-FFF2-40B4-BE49-F238E27FC236}">
                <a16:creationId xmlns:a16="http://schemas.microsoft.com/office/drawing/2014/main" id="{7E44FC31-EA7F-9949-850E-3502294C59ED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6372225" y="2502767"/>
            <a:ext cx="2241551" cy="3232150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Content Placeholder 10">
            <a:extLst>
              <a:ext uri="{FF2B5EF4-FFF2-40B4-BE49-F238E27FC236}">
                <a16:creationId xmlns:a16="http://schemas.microsoft.com/office/drawing/2014/main" id="{F8639015-FCB3-8042-8772-F93A8618DE16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9150351" y="2502767"/>
            <a:ext cx="2241551" cy="3232150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B16C4367-0EAB-BC4A-8C95-627BE97E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04435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 with Object Slid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D400AB6-56C8-4109-A799-EFED2742CA2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60400" y="1524000"/>
            <a:ext cx="5212080" cy="464819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CEB3B69E-229D-4EC3-8E48-EF24E9B1702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319520" y="1535017"/>
            <a:ext cx="5212080" cy="219556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BC99383-1058-438A-AF37-055531FB504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19520" y="3976629"/>
            <a:ext cx="5212080" cy="219556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3407E9-FB82-E144-98BC-8D717553621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7F229-20CC-4A45-BCBA-8E32959F8C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9DF51AA-2891-C04A-9384-6E3871EFF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98357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 with Object Slid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D400AB6-56C8-4109-A799-EFED2742CA2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60400" y="1524000"/>
            <a:ext cx="5212080" cy="220263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73A36BC4-9091-4B15-9415-0CD0A38719A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60400" y="3969560"/>
            <a:ext cx="5212080" cy="220263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02394B90-293D-427A-8D52-27EEFF0977B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319520" y="1524000"/>
            <a:ext cx="5212080" cy="464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2C927F1-53AD-224F-A412-94E4E2962AC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63938-2011-DA4D-A1AD-47DC2C3D72C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D8163C-AB15-E144-AA83-4D1847F68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632645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Objec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BA37A684-8A8E-4CFC-867F-85747B16460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60401" y="1524000"/>
            <a:ext cx="5212080" cy="220264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D67FCF94-984E-4128-8502-DD9B43CC5E5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60401" y="3969560"/>
            <a:ext cx="5212080" cy="220264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378179D8-FEFE-4F8C-96E6-5C3D7C91AA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319520" y="1524000"/>
            <a:ext cx="5212080" cy="220264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EAFF877-9FB4-48DE-BE52-240561E73C23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319520" y="3969560"/>
            <a:ext cx="5212080" cy="220264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B2DEAD-CF3F-0B4B-B352-00A90E71CC6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51CCC4-59AC-2746-B7F5-4AE13DE5346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2AF8268-45D1-814B-9522-CEB388933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335604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 with 3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E01F24E-0264-4380-B816-95FC75717C2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60401" y="1524000"/>
            <a:ext cx="3355848" cy="2709678"/>
          </a:xfrm>
          <a:prstGeom prst="rect">
            <a:avLst/>
          </a:prstGeom>
        </p:spPr>
        <p:txBody>
          <a:bodyPr tIns="182880" anchor="t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5BF2F13-E8B4-4B85-93B8-D27797D8AA9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60401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2"/>
                </a:solidFill>
              </a:defRPr>
            </a:lvl1pPr>
            <a:lvl2pPr>
              <a:defRPr sz="140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10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DFDB2A6-AFEA-443E-9A11-44E9EA81794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18077" y="1524000"/>
            <a:ext cx="3355848" cy="2709678"/>
          </a:xfrm>
          <a:prstGeom prst="rect">
            <a:avLst/>
          </a:prstGeom>
        </p:spPr>
        <p:txBody>
          <a:bodyPr tIns="182880" anchor="t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30D3F489-9D1E-4DF2-AB89-F84E9C72956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418077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2"/>
                </a:solidFill>
              </a:defRPr>
            </a:lvl1pPr>
            <a:lvl2pPr>
              <a:defRPr sz="140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10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0F3104E-409B-4952-92FA-D3DF08437A23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175753" y="1524000"/>
            <a:ext cx="3355848" cy="2709678"/>
          </a:xfrm>
          <a:prstGeom prst="rect">
            <a:avLst/>
          </a:prstGeom>
        </p:spPr>
        <p:txBody>
          <a:bodyPr tIns="182880" anchor="t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C7ED3F0D-624A-4B63-89EF-39425F71061E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175753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2"/>
                </a:solidFill>
              </a:defRPr>
            </a:lvl1pPr>
            <a:lvl2pPr>
              <a:defRPr sz="140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10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274061-A536-7E40-A844-7147CEA1D79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1322BD-B799-9E43-BACD-3E36CC3F90FA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CE8DA54-F537-1644-844B-FFE0E3348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180723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D1153A0-22F6-4B58-A7E5-11769DE962C0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60400" y="1524000"/>
            <a:ext cx="10871200" cy="2709678"/>
          </a:xfrm>
          <a:prstGeom prst="rect">
            <a:avLst/>
          </a:prstGeom>
        </p:spPr>
        <p:txBody>
          <a:bodyPr tIns="182880" anchor="t"/>
          <a:lstStyle>
            <a:lvl1pPr marL="0" indent="0" algn="ctr">
              <a:buNone/>
              <a:defRPr b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FC96ACD1-B7C5-448A-927E-E43E51356245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60401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2"/>
                </a:solidFill>
              </a:defRPr>
            </a:lvl1pPr>
            <a:lvl2pPr>
              <a:defRPr sz="140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10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6B023E86-BA36-491A-8650-8E91F87DA1C3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418077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2"/>
                </a:solidFill>
              </a:defRPr>
            </a:lvl1pPr>
            <a:lvl2pPr>
              <a:defRPr sz="140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10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D0551450-76F0-4DD2-BCDC-D3ACE985E0C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75752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2"/>
                </a:solidFill>
              </a:defRPr>
            </a:lvl1pPr>
            <a:lvl2pPr>
              <a:defRPr sz="140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10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FF3FEB-57C3-0F45-99CF-15C4709D7CC5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5CA87-AB12-9249-B904-967A034FCF04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271781A-B593-2343-AE77-B0AE86376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031790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, imag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F59E1F8-1F7A-4415-BF22-2D4CCA0859D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3"/>
            <a:ext cx="12192000" cy="6505537"/>
          </a:xfrm>
          <a:custGeom>
            <a:avLst/>
            <a:gdLst>
              <a:gd name="connsiteX0" fmla="*/ 0 w 12192000"/>
              <a:gd name="connsiteY0" fmla="*/ 0 h 6505537"/>
              <a:gd name="connsiteX1" fmla="*/ 12192000 w 12192000"/>
              <a:gd name="connsiteY1" fmla="*/ 0 h 6505537"/>
              <a:gd name="connsiteX2" fmla="*/ 12192000 w 12192000"/>
              <a:gd name="connsiteY2" fmla="*/ 4992913 h 6505537"/>
              <a:gd name="connsiteX3" fmla="*/ 12189816 w 12192000"/>
              <a:gd name="connsiteY3" fmla="*/ 4992913 h 6505537"/>
              <a:gd name="connsiteX4" fmla="*/ 12189816 w 12192000"/>
              <a:gd name="connsiteY4" fmla="*/ 6505537 h 6505537"/>
              <a:gd name="connsiteX5" fmla="*/ 8525861 w 12192000"/>
              <a:gd name="connsiteY5" fmla="*/ 6152520 h 6505537"/>
              <a:gd name="connsiteX6" fmla="*/ 8525859 w 12192000"/>
              <a:gd name="connsiteY6" fmla="*/ 6152519 h 6505537"/>
              <a:gd name="connsiteX7" fmla="*/ 0 w 12192000"/>
              <a:gd name="connsiteY7" fmla="*/ 5333461 h 6505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505537">
                <a:moveTo>
                  <a:pt x="0" y="0"/>
                </a:moveTo>
                <a:lnTo>
                  <a:pt x="12192000" y="0"/>
                </a:lnTo>
                <a:lnTo>
                  <a:pt x="12192000" y="4992913"/>
                </a:lnTo>
                <a:lnTo>
                  <a:pt x="12189816" y="4992913"/>
                </a:lnTo>
                <a:lnTo>
                  <a:pt x="12189816" y="6505537"/>
                </a:lnTo>
                <a:lnTo>
                  <a:pt x="8525861" y="6152520"/>
                </a:lnTo>
                <a:lnTo>
                  <a:pt x="8525859" y="6152519"/>
                </a:lnTo>
                <a:lnTo>
                  <a:pt x="0" y="533346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182880" rIns="365760">
            <a:noAutofit/>
          </a:bodyPr>
          <a:lstStyle>
            <a:lvl1pPr marL="0" indent="0" algn="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COVER INSTRUCTIONS</a:t>
            </a:r>
            <a:br>
              <a:rPr lang="en-US" dirty="0"/>
            </a:br>
            <a:r>
              <a:rPr lang="en-US" dirty="0"/>
              <a:t>1. Click icon to add image (BEFORE adding text)</a:t>
            </a:r>
            <a:br>
              <a:rPr lang="en-US" dirty="0"/>
            </a:br>
            <a:r>
              <a:rPr lang="en-US" dirty="0"/>
              <a:t>2. Right-click image &gt; Send to back &gt; Send to back</a:t>
            </a:r>
            <a:br>
              <a:rPr lang="en-US" dirty="0"/>
            </a:br>
            <a:r>
              <a:rPr lang="en-US" dirty="0"/>
              <a:t>3. Click text boxes to add text </a:t>
            </a:r>
          </a:p>
          <a:p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37F3D00-4BC4-4C8F-A9C2-3F5185C128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989" y="952500"/>
            <a:ext cx="8930332" cy="575115"/>
          </a:xfrm>
          <a:prstGeom prst="rect">
            <a:avLst/>
          </a:prstGeom>
          <a:noFill/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364199C7-ED25-4614-868B-1AC1BA513EA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0400" y="2230357"/>
            <a:ext cx="5435600" cy="1877185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  <a:lvl2pPr marL="342884" indent="0" algn="ctr">
              <a:buNone/>
              <a:defRPr sz="1500"/>
            </a:lvl2pPr>
            <a:lvl3pPr marL="685766" indent="0" algn="ctr">
              <a:buNone/>
              <a:defRPr sz="1350"/>
            </a:lvl3pPr>
            <a:lvl4pPr marL="1028649" indent="0" algn="ctr">
              <a:buNone/>
              <a:defRPr sz="1200"/>
            </a:lvl4pPr>
            <a:lvl5pPr marL="1371532" indent="0" algn="ctr">
              <a:buNone/>
              <a:defRPr sz="1200"/>
            </a:lvl5pPr>
            <a:lvl6pPr marL="1714415" indent="0" algn="ctr">
              <a:buNone/>
              <a:defRPr sz="1200"/>
            </a:lvl6pPr>
            <a:lvl7pPr marL="2057297" indent="0" algn="ctr">
              <a:buNone/>
              <a:defRPr sz="1200"/>
            </a:lvl7pPr>
            <a:lvl8pPr marL="2400180" indent="0" algn="ctr">
              <a:buNone/>
              <a:defRPr sz="1200"/>
            </a:lvl8pPr>
            <a:lvl9pPr marL="2743064" indent="0" algn="ctr">
              <a:buNone/>
              <a:defRPr sz="1200"/>
            </a:lvl9pPr>
          </a:lstStyle>
          <a:p>
            <a:r>
              <a:rPr lang="en-US" dirty="0"/>
              <a:t>Date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F2A4EE-859E-4207-B06B-FD1A3EB6A07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5990" y="1600201"/>
            <a:ext cx="8930332" cy="50403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err="1"/>
              <a:t>Subheadline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A83DC3-8D22-4C93-9681-BE6F992706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48" y="5620872"/>
            <a:ext cx="2031679" cy="1009762"/>
          </a:xfrm>
          <a:prstGeom prst="rect">
            <a:avLst/>
          </a:prstGeom>
        </p:spPr>
      </p:pic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41E27D25-D0AD-D648-9AB0-0B0A2E012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708838" y="6217156"/>
            <a:ext cx="2391833" cy="340894"/>
          </a:xfrm>
        </p:spPr>
        <p:txBody>
          <a:bodyPr/>
          <a:lstStyle>
            <a:lvl1pPr algn="ctr">
              <a:defRPr cap="all" baseline="0"/>
            </a:lvl1pPr>
          </a:lstStyle>
          <a:p>
            <a:r>
              <a:rPr lang="en-US"/>
              <a:t>Classification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5577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0" pos="7440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AB2FC8-015E-4797-93DB-0EEC7B1095D5}"/>
              </a:ext>
            </a:extLst>
          </p:cNvPr>
          <p:cNvSpPr/>
          <p:nvPr userDrawn="1"/>
        </p:nvSpPr>
        <p:spPr>
          <a:xfrm>
            <a:off x="0" y="3556964"/>
            <a:ext cx="12192000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9" name="Text Placeholder 42">
            <a:extLst>
              <a:ext uri="{FF2B5EF4-FFF2-40B4-BE49-F238E27FC236}">
                <a16:creationId xmlns:a16="http://schemas.microsoft.com/office/drawing/2014/main" id="{68BB343D-703A-4BEF-AB1D-4560BA5AB34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65184" y="4686806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20" name="Text Placeholder 42">
            <a:extLst>
              <a:ext uri="{FF2B5EF4-FFF2-40B4-BE49-F238E27FC236}">
                <a16:creationId xmlns:a16="http://schemas.microsoft.com/office/drawing/2014/main" id="{4E907E0C-DB16-44EE-B93F-B76D62679F7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65184" y="4370283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1" name="Text Placeholder 42">
            <a:extLst>
              <a:ext uri="{FF2B5EF4-FFF2-40B4-BE49-F238E27FC236}">
                <a16:creationId xmlns:a16="http://schemas.microsoft.com/office/drawing/2014/main" id="{9EA252F2-5279-490F-8B7A-19EBE4CA7E2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473330" y="4686806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22" name="Text Placeholder 42">
            <a:extLst>
              <a:ext uri="{FF2B5EF4-FFF2-40B4-BE49-F238E27FC236}">
                <a16:creationId xmlns:a16="http://schemas.microsoft.com/office/drawing/2014/main" id="{BFF2BB40-C403-47D9-8085-B6AEC1B4FB3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473330" y="4370283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3" name="Text Placeholder 42">
            <a:extLst>
              <a:ext uri="{FF2B5EF4-FFF2-40B4-BE49-F238E27FC236}">
                <a16:creationId xmlns:a16="http://schemas.microsoft.com/office/drawing/2014/main" id="{C8F2413D-1871-49C8-8679-8AA970226A1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81476" y="4686806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24" name="Text Placeholder 42">
            <a:extLst>
              <a:ext uri="{FF2B5EF4-FFF2-40B4-BE49-F238E27FC236}">
                <a16:creationId xmlns:a16="http://schemas.microsoft.com/office/drawing/2014/main" id="{645FD367-97DD-4B86-85BA-C5CFBBF7A65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81476" y="4370283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5" name="Text Placeholder 42">
            <a:extLst>
              <a:ext uri="{FF2B5EF4-FFF2-40B4-BE49-F238E27FC236}">
                <a16:creationId xmlns:a16="http://schemas.microsoft.com/office/drawing/2014/main" id="{30D86735-78D6-42CD-B53C-C4068293214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11111" y="1531692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26" name="Text Placeholder 42">
            <a:extLst>
              <a:ext uri="{FF2B5EF4-FFF2-40B4-BE49-F238E27FC236}">
                <a16:creationId xmlns:a16="http://schemas.microsoft.com/office/drawing/2014/main" id="{28320031-939D-4532-A0DE-8D5D3E3A83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1111" y="2489616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7" name="Text Placeholder 42">
            <a:extLst>
              <a:ext uri="{FF2B5EF4-FFF2-40B4-BE49-F238E27FC236}">
                <a16:creationId xmlns:a16="http://schemas.microsoft.com/office/drawing/2014/main" id="{D650FCD1-3F9F-47CB-A3C5-C2E9BCE6695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919257" y="1531692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28" name="Text Placeholder 42">
            <a:extLst>
              <a:ext uri="{FF2B5EF4-FFF2-40B4-BE49-F238E27FC236}">
                <a16:creationId xmlns:a16="http://schemas.microsoft.com/office/drawing/2014/main" id="{BB908772-59E7-46A7-948F-B18E98D9BDE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919257" y="2489616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9" name="Text Placeholder 42">
            <a:extLst>
              <a:ext uri="{FF2B5EF4-FFF2-40B4-BE49-F238E27FC236}">
                <a16:creationId xmlns:a16="http://schemas.microsoft.com/office/drawing/2014/main" id="{5AC11302-0352-41B5-B283-22092160898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7403" y="1531692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30" name="Text Placeholder 42">
            <a:extLst>
              <a:ext uri="{FF2B5EF4-FFF2-40B4-BE49-F238E27FC236}">
                <a16:creationId xmlns:a16="http://schemas.microsoft.com/office/drawing/2014/main" id="{2AB50D90-044D-48E2-9239-DC0866B8F4C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027403" y="2489616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31" name="Text Placeholder 42">
            <a:extLst>
              <a:ext uri="{FF2B5EF4-FFF2-40B4-BE49-F238E27FC236}">
                <a16:creationId xmlns:a16="http://schemas.microsoft.com/office/drawing/2014/main" id="{2EF69715-8E2C-430F-996F-0996C17E985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0135549" y="1531692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32" name="Text Placeholder 42">
            <a:extLst>
              <a:ext uri="{FF2B5EF4-FFF2-40B4-BE49-F238E27FC236}">
                <a16:creationId xmlns:a16="http://schemas.microsoft.com/office/drawing/2014/main" id="{D6F708A2-1DC4-4BF5-B785-01D4A1AEC6B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135549" y="2489616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CAF4FB-F738-2A4C-87E6-55E40193FEAF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D04F89-62FD-2A4F-A275-99443D71B268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A050525-E7AF-6F43-8E7C-0E11DB192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34231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4376ED-A3CF-4FBD-941B-D20E7CD236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-2" y="3370665"/>
            <a:ext cx="5922675" cy="494329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323D4AE-CCD9-45C2-8C1F-ABC6CF135A3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922675" y="3370665"/>
            <a:ext cx="6269324" cy="494329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BE7949E3-32F6-4963-92BE-185A1EDE3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-1" y="5676724"/>
            <a:ext cx="5922808" cy="49432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648D08F7-0E23-4EBD-8F09-4C535851F12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922675" y="5676724"/>
            <a:ext cx="3133344" cy="494329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1B621539-CF21-4A46-B23B-4F8727D751E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056019" y="5676724"/>
            <a:ext cx="3133344" cy="494329"/>
          </a:xfrm>
          <a:prstGeom prst="rect">
            <a:avLst/>
          </a:prstGeom>
          <a:solidFill>
            <a:schemeClr val="accent5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312D48-144D-B545-B4AC-5677FB1D1FA6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A81BD-1C66-5346-96B1-9C79D0AECDCB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00CDDDD-CAC9-CA46-ADE9-0D7EDFC5C5D2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0" y="1524000"/>
            <a:ext cx="5922963" cy="1846263"/>
          </a:xfrm>
          <a:solidFill>
            <a:schemeClr val="bg2">
              <a:lumMod val="20000"/>
              <a:lumOff val="8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338C228E-0916-E544-A9C6-FE3ECA8150C3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5922673" y="1524000"/>
            <a:ext cx="6269327" cy="1846263"/>
          </a:xfrm>
          <a:solidFill>
            <a:schemeClr val="bg2">
              <a:lumMod val="20000"/>
              <a:lumOff val="8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AB14A915-EE85-504E-A156-CAFE29038D0C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0" y="3864994"/>
            <a:ext cx="5922963" cy="1811730"/>
          </a:xfrm>
          <a:solidFill>
            <a:schemeClr val="bg2">
              <a:lumMod val="20000"/>
              <a:lumOff val="8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Content Placeholder 10">
            <a:extLst>
              <a:ext uri="{FF2B5EF4-FFF2-40B4-BE49-F238E27FC236}">
                <a16:creationId xmlns:a16="http://schemas.microsoft.com/office/drawing/2014/main" id="{024580E4-58D2-9240-B3C4-0997CB7F6CC0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5922673" y="3864994"/>
            <a:ext cx="3133056" cy="1811730"/>
          </a:xfrm>
          <a:solidFill>
            <a:schemeClr val="bg2">
              <a:lumMod val="20000"/>
              <a:lumOff val="8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1A2400B1-09EC-A342-BDEA-0FAF37AA9872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9055729" y="3864994"/>
            <a:ext cx="3133056" cy="1811730"/>
          </a:xfrm>
          <a:solidFill>
            <a:schemeClr val="bg2">
              <a:lumMod val="20000"/>
              <a:lumOff val="8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C05449D-8190-844D-A7DF-375E9665B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52718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4376ED-A3CF-4FBD-941B-D20E7CD236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-1" y="3370665"/>
            <a:ext cx="4063120" cy="494329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323D4AE-CCD9-45C2-8C1F-ABC6CF135A3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063119" y="3370665"/>
            <a:ext cx="4063122" cy="494329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BE7949E3-32F6-4963-92BE-185A1EDE3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-1" y="5676724"/>
            <a:ext cx="4063120" cy="494329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648D08F7-0E23-4EBD-8F09-4C535851F12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063119" y="5676724"/>
            <a:ext cx="4062856" cy="494329"/>
          </a:xfrm>
          <a:prstGeom prst="rect">
            <a:avLst/>
          </a:prstGeom>
          <a:solidFill>
            <a:schemeClr val="accent5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1B621539-CF21-4A46-B23B-4F8727D751E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125975" y="5676724"/>
            <a:ext cx="4062856" cy="494329"/>
          </a:xfrm>
          <a:prstGeom prst="rect">
            <a:avLst/>
          </a:prstGeom>
          <a:solidFill>
            <a:schemeClr val="accent6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72BE4A-E9A9-C448-8CA1-411B020F366C}"/>
              </a:ext>
            </a:extLst>
          </p:cNvPr>
          <p:cNvSpPr txBox="1"/>
          <p:nvPr userDrawn="1"/>
        </p:nvSpPr>
        <p:spPr>
          <a:xfrm>
            <a:off x="2613025" y="62738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noAutofit/>
          </a:bodyPr>
          <a:lstStyle/>
          <a:p>
            <a:pPr marL="228600" indent="-228600"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endParaRPr lang="en-US" sz="18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D8A99836-0CD1-634C-ACBC-EEB50299718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126239" y="3370665"/>
            <a:ext cx="4065761" cy="49432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0826AA8-AE13-8A4D-8B51-93FA243EDC2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1C1EE0B-1E0F-3740-B8D1-72971A8EF5BF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5E94F2-E125-7340-A3FF-5B43E1046510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0" y="1524000"/>
            <a:ext cx="4062413" cy="1846263"/>
          </a:xfrm>
          <a:solidFill>
            <a:schemeClr val="bg2">
              <a:lumMod val="20000"/>
              <a:lumOff val="8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7D06A56-FF4F-AA4C-A9B1-243879DDFBC1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4062414" y="1524000"/>
            <a:ext cx="4063119" cy="1846263"/>
          </a:xfrm>
          <a:solidFill>
            <a:schemeClr val="bg2">
              <a:lumMod val="20000"/>
              <a:lumOff val="8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DA421E65-2064-F242-9401-608B7F7924DF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8125533" y="1524000"/>
            <a:ext cx="4063120" cy="1846263"/>
          </a:xfrm>
          <a:solidFill>
            <a:schemeClr val="bg2">
              <a:lumMod val="20000"/>
              <a:lumOff val="8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A1EEFF23-CAF0-A942-9EB4-E268DF443E0D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0" y="3864995"/>
            <a:ext cx="4062413" cy="1811730"/>
          </a:xfrm>
          <a:solidFill>
            <a:schemeClr val="bg2">
              <a:lumMod val="20000"/>
              <a:lumOff val="8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783CD63E-C262-AD49-BEE7-E3FEBA499D00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4062414" y="3864995"/>
            <a:ext cx="4062856" cy="1811730"/>
          </a:xfrm>
          <a:solidFill>
            <a:schemeClr val="bg2">
              <a:lumMod val="20000"/>
              <a:lumOff val="8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F7D477B9-2A6D-0E45-8274-9A2DFCD3B730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125269" y="3864995"/>
            <a:ext cx="4062856" cy="1811730"/>
          </a:xfrm>
          <a:solidFill>
            <a:schemeClr val="bg2">
              <a:lumMod val="20000"/>
              <a:lumOff val="8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2D019C6-F395-844A-9A13-8E9BF73BC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04342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8F732D52-0823-42D7-9118-0835D62459F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0401" y="1524001"/>
            <a:ext cx="2232049" cy="1990818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tIns="274320" anchor="t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5E07F3DC-7611-41B9-85F7-5E82069084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52653" y="1524001"/>
            <a:ext cx="2232049" cy="1990818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tIns="274320" anchor="t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9E89C368-E0FA-464A-B5F1-439EBF434B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401" y="3624638"/>
            <a:ext cx="2232049" cy="1990818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tIns="274320" anchor="t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68E473A9-7688-4AF2-90E8-92942E914FF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52653" y="3624638"/>
            <a:ext cx="2232049" cy="1990818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tIns="274320" anchor="t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B7B19174-C669-4901-AE8E-92EF72DBEC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27745" y="1524000"/>
            <a:ext cx="2726267" cy="20824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DF925384-589F-4FEE-80E5-45DAAA4979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805333" y="1524000"/>
            <a:ext cx="2726267" cy="20824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92821745-BD44-47D0-82F4-4E8AF92C6BC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027745" y="1785471"/>
            <a:ext cx="2726267" cy="20824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B9B78C2F-D04A-492B-B5BA-7776DDD8B61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805333" y="1785471"/>
            <a:ext cx="2726267" cy="20824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EA6A111F-0D30-4183-955E-CEA48323BD9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027745" y="2046942"/>
            <a:ext cx="2726267" cy="69158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5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2CBC4423-1174-4F0C-89C8-AD0408747B2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805333" y="2046942"/>
            <a:ext cx="2726267" cy="69158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5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5F366CAB-4635-4448-AF52-EDB8BF19E4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027745" y="3637524"/>
            <a:ext cx="2726267" cy="20824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FD85D564-02BF-446E-9E87-04581CD7639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05333" y="3637524"/>
            <a:ext cx="2726267" cy="20824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7" name="Text Placeholder 9">
            <a:extLst>
              <a:ext uri="{FF2B5EF4-FFF2-40B4-BE49-F238E27FC236}">
                <a16:creationId xmlns:a16="http://schemas.microsoft.com/office/drawing/2014/main" id="{299F1F56-6E1B-497F-9131-FC033898D2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027745" y="3898995"/>
            <a:ext cx="2726267" cy="20824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71EB6397-C0CB-4089-998A-9688B74A28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05333" y="3898995"/>
            <a:ext cx="2726267" cy="20824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9" name="Text Placeholder 9">
            <a:extLst>
              <a:ext uri="{FF2B5EF4-FFF2-40B4-BE49-F238E27FC236}">
                <a16:creationId xmlns:a16="http://schemas.microsoft.com/office/drawing/2014/main" id="{C6D05E7F-6127-4908-B3D7-6475E86CE98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27745" y="4160466"/>
            <a:ext cx="2726267" cy="69158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5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0" name="Text Placeholder 9">
            <a:extLst>
              <a:ext uri="{FF2B5EF4-FFF2-40B4-BE49-F238E27FC236}">
                <a16:creationId xmlns:a16="http://schemas.microsoft.com/office/drawing/2014/main" id="{C97A7054-FB73-4913-A93C-F095F9C7E36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805333" y="4160466"/>
            <a:ext cx="2726267" cy="69158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5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257C03-D94B-3B41-A03A-3ADB8D19146B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9D29F1-A694-D24A-A914-AE26BFCEAA42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226A5E96-3C04-BE47-AE48-DD8AB892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51582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shot - Ma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3435BA-25CB-4FA9-B4A1-D4CBE5965C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807373" y="1524000"/>
            <a:ext cx="6547638" cy="4995106"/>
          </a:xfrm>
          <a:prstGeom prst="rect">
            <a:avLst/>
          </a:prstGeom>
        </p:spPr>
      </p:pic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9568601-B688-4DD9-AE70-8E72956E34D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058789" y="1780248"/>
            <a:ext cx="6031428" cy="3382471"/>
          </a:xfrm>
          <a:prstGeom prst="rect">
            <a:avLst/>
          </a:prstGeom>
        </p:spPr>
        <p:txBody>
          <a:bodyPr tIns="18288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screenshot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E31FDE-6A5C-C74F-B317-0E6234F0502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36DB53-5BA3-894B-BDBA-7518A2328373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E32F0C0-E05E-544E-A3B9-6B361A570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79763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shot - P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69522C-95BA-4643-BD48-5870C242AD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348" y="1366092"/>
            <a:ext cx="6858958" cy="5034708"/>
          </a:xfrm>
          <a:prstGeom prst="rect">
            <a:avLst/>
          </a:prstGeom>
        </p:spPr>
      </p:pic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0092D08C-F7D2-3D4E-8F8A-C3BF51953A9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035866" y="1718139"/>
            <a:ext cx="6095366" cy="3399195"/>
          </a:xfrm>
          <a:prstGeom prst="rect">
            <a:avLst/>
          </a:prstGeom>
        </p:spPr>
        <p:txBody>
          <a:bodyPr tIns="18288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screenshot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64DB77-3200-ED49-A344-F10C93989839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998348-35E4-9545-B143-BA0B870CE2B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8C8917D-F757-DC41-A7D5-E0C972F31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81587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CE27E-C285-451B-A77C-263BFE0008B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0" y="0"/>
            <a:ext cx="12192000" cy="6858000"/>
          </a:xfrm>
        </p:spPr>
        <p:txBody>
          <a:bodyPr tIns="182880" anchor="t"/>
          <a:lstStyle>
            <a:lvl1pPr marL="0" marR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</p:spTree>
    <p:extLst>
      <p:ext uri="{BB962C8B-B14F-4D97-AF65-F5344CB8AC3E}">
        <p14:creationId xmlns:p14="http://schemas.microsoft.com/office/powerpoint/2010/main" val="27852345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>
            <a:extLst>
              <a:ext uri="{FF2B5EF4-FFF2-40B4-BE49-F238E27FC236}">
                <a16:creationId xmlns:a16="http://schemas.microsoft.com/office/drawing/2014/main" id="{0D56D858-133B-6545-ACE1-FC300F981BE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6349831"/>
            <a:ext cx="842393" cy="272775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205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C50CA9C-24D4-CA45-8498-DD68F1BB57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524" y="1791711"/>
            <a:ext cx="12186951" cy="4740724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437F3D00-4BC4-4C8F-A9C2-3F5185C128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989" y="952500"/>
            <a:ext cx="8930332" cy="575115"/>
          </a:xfrm>
          <a:prstGeom prst="rect">
            <a:avLst/>
          </a:prstGeom>
          <a:noFill/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F2A4EE-859E-4207-B06B-FD1A3EB6A07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5990" y="1600201"/>
            <a:ext cx="8930332" cy="50403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59FF91-2E82-4DD2-8957-91E17807F29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0400" y="2230357"/>
            <a:ext cx="5435600" cy="1877185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</a:defRPr>
            </a:lvl1pPr>
            <a:lvl2pPr marL="342884" indent="0" algn="ctr">
              <a:buNone/>
              <a:defRPr sz="1500"/>
            </a:lvl2pPr>
            <a:lvl3pPr marL="685766" indent="0" algn="ctr">
              <a:buNone/>
              <a:defRPr sz="1350"/>
            </a:lvl3pPr>
            <a:lvl4pPr marL="1028649" indent="0" algn="ctr">
              <a:buNone/>
              <a:defRPr sz="1200"/>
            </a:lvl4pPr>
            <a:lvl5pPr marL="1371532" indent="0" algn="ctr">
              <a:buNone/>
              <a:defRPr sz="1200"/>
            </a:lvl5pPr>
            <a:lvl6pPr marL="1714415" indent="0" algn="ctr">
              <a:buNone/>
              <a:defRPr sz="1200"/>
            </a:lvl6pPr>
            <a:lvl7pPr marL="2057297" indent="0" algn="ctr">
              <a:buNone/>
              <a:defRPr sz="1200"/>
            </a:lvl7pPr>
            <a:lvl8pPr marL="2400180" indent="0" algn="ctr">
              <a:buNone/>
              <a:defRPr sz="1200"/>
            </a:lvl8pPr>
            <a:lvl9pPr marL="2743064" indent="0" algn="ctr">
              <a:buNone/>
              <a:defRPr sz="1200"/>
            </a:lvl9pPr>
          </a:lstStyle>
          <a:p>
            <a:r>
              <a:rPr lang="en-US" dirty="0"/>
              <a:t>Date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26CE08B7-D71A-D149-B8FD-127797423E7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5855130"/>
            <a:ext cx="1835150" cy="594239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B82024E8-7087-2F4F-ADAA-94EE4C029F9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708838" y="6217156"/>
            <a:ext cx="2391833" cy="340894"/>
          </a:xfrm>
        </p:spPr>
        <p:txBody>
          <a:bodyPr/>
          <a:lstStyle>
            <a:lvl1pPr algn="ctr">
              <a:defRPr cap="all" baseline="0"/>
            </a:lvl1pPr>
          </a:lstStyle>
          <a:p>
            <a:r>
              <a:rPr lang="en-US"/>
              <a:t>Classification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7220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, img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B687C18-35C2-49A4-B1D6-29A3564EB4F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3"/>
            <a:ext cx="12192000" cy="6505537"/>
          </a:xfrm>
          <a:custGeom>
            <a:avLst/>
            <a:gdLst>
              <a:gd name="connsiteX0" fmla="*/ 0 w 12192000"/>
              <a:gd name="connsiteY0" fmla="*/ 0 h 6505537"/>
              <a:gd name="connsiteX1" fmla="*/ 12192000 w 12192000"/>
              <a:gd name="connsiteY1" fmla="*/ 0 h 6505537"/>
              <a:gd name="connsiteX2" fmla="*/ 12192000 w 12192000"/>
              <a:gd name="connsiteY2" fmla="*/ 4992913 h 6505537"/>
              <a:gd name="connsiteX3" fmla="*/ 12189816 w 12192000"/>
              <a:gd name="connsiteY3" fmla="*/ 4992913 h 6505537"/>
              <a:gd name="connsiteX4" fmla="*/ 12189816 w 12192000"/>
              <a:gd name="connsiteY4" fmla="*/ 6505537 h 6505537"/>
              <a:gd name="connsiteX5" fmla="*/ 8525861 w 12192000"/>
              <a:gd name="connsiteY5" fmla="*/ 6152520 h 6505537"/>
              <a:gd name="connsiteX6" fmla="*/ 8525859 w 12192000"/>
              <a:gd name="connsiteY6" fmla="*/ 6152519 h 6505537"/>
              <a:gd name="connsiteX7" fmla="*/ 0 w 12192000"/>
              <a:gd name="connsiteY7" fmla="*/ 5333461 h 6505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505537">
                <a:moveTo>
                  <a:pt x="0" y="0"/>
                </a:moveTo>
                <a:lnTo>
                  <a:pt x="12192000" y="0"/>
                </a:lnTo>
                <a:lnTo>
                  <a:pt x="12192000" y="4992913"/>
                </a:lnTo>
                <a:lnTo>
                  <a:pt x="12189816" y="4992913"/>
                </a:lnTo>
                <a:lnTo>
                  <a:pt x="12189816" y="6505537"/>
                </a:lnTo>
                <a:lnTo>
                  <a:pt x="8525861" y="6152520"/>
                </a:lnTo>
                <a:lnTo>
                  <a:pt x="8525859" y="6152519"/>
                </a:lnTo>
                <a:lnTo>
                  <a:pt x="0" y="5333461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tIns="182880" rIns="365760">
            <a:noAutofit/>
          </a:bodyPr>
          <a:lstStyle>
            <a:lvl1pPr marL="0" indent="0" algn="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COVER INSTRUCTIONS</a:t>
            </a:r>
            <a:br>
              <a:rPr lang="en-US" dirty="0"/>
            </a:br>
            <a:r>
              <a:rPr lang="en-US" dirty="0"/>
              <a:t>1. Click icon to add image (BEFORE adding text)</a:t>
            </a:r>
            <a:br>
              <a:rPr lang="en-US" dirty="0"/>
            </a:br>
            <a:r>
              <a:rPr lang="en-US" dirty="0"/>
              <a:t>2. Right-click image &gt; Send to back &gt; Send to back</a:t>
            </a:r>
            <a:br>
              <a:rPr lang="en-US" dirty="0"/>
            </a:br>
            <a:r>
              <a:rPr lang="en-US" dirty="0"/>
              <a:t>3. Click text boxes to add text </a:t>
            </a:r>
          </a:p>
          <a:p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37F3D00-4BC4-4C8F-A9C2-3F5185C128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5989" y="952500"/>
            <a:ext cx="8930332" cy="575115"/>
          </a:xfrm>
          <a:prstGeom prst="rect">
            <a:avLst/>
          </a:prstGeom>
          <a:noFill/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F2A4EE-859E-4207-B06B-FD1A3EB6A07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5990" y="1600201"/>
            <a:ext cx="8930332" cy="50403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396A789-7451-4357-A166-AA9000B9CBC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0400" y="2230357"/>
            <a:ext cx="5435600" cy="1877185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  <a:lvl2pPr marL="342884" indent="0" algn="ctr">
              <a:buNone/>
              <a:defRPr sz="1500"/>
            </a:lvl2pPr>
            <a:lvl3pPr marL="685766" indent="0" algn="ctr">
              <a:buNone/>
              <a:defRPr sz="1350"/>
            </a:lvl3pPr>
            <a:lvl4pPr marL="1028649" indent="0" algn="ctr">
              <a:buNone/>
              <a:defRPr sz="1200"/>
            </a:lvl4pPr>
            <a:lvl5pPr marL="1371532" indent="0" algn="ctr">
              <a:buNone/>
              <a:defRPr sz="1200"/>
            </a:lvl5pPr>
            <a:lvl6pPr marL="1714415" indent="0" algn="ctr">
              <a:buNone/>
              <a:defRPr sz="1200"/>
            </a:lvl6pPr>
            <a:lvl7pPr marL="2057297" indent="0" algn="ctr">
              <a:buNone/>
              <a:defRPr sz="1200"/>
            </a:lvl7pPr>
            <a:lvl8pPr marL="2400180" indent="0" algn="ctr">
              <a:buNone/>
              <a:defRPr sz="1200"/>
            </a:lvl8pPr>
            <a:lvl9pPr marL="2743064" indent="0" algn="ctr">
              <a:buNone/>
              <a:defRPr sz="1200"/>
            </a:lvl9pPr>
          </a:lstStyle>
          <a:p>
            <a:r>
              <a:rPr lang="en-US" dirty="0"/>
              <a:t>Date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CEA8CADA-AE32-42D8-AD08-9169333CAD8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5855130"/>
            <a:ext cx="1835150" cy="594239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18A8702D-F4D4-3A4C-A549-41682085A80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708838" y="6217156"/>
            <a:ext cx="2391833" cy="340894"/>
          </a:xfrm>
        </p:spPr>
        <p:txBody>
          <a:bodyPr/>
          <a:lstStyle>
            <a:lvl1pPr algn="ctr">
              <a:defRPr cap="all" baseline="0"/>
            </a:lvl1pPr>
          </a:lstStyle>
          <a:p>
            <a:r>
              <a:rPr lang="en-US"/>
              <a:t>Classification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887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0" pos="7440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19303D-8A3C-AE41-9506-600F03E59F9B}"/>
              </a:ext>
            </a:extLst>
          </p:cNvPr>
          <p:cNvSpPr/>
          <p:nvPr userDrawn="1"/>
        </p:nvSpPr>
        <p:spPr>
          <a:xfrm>
            <a:off x="0" y="0"/>
            <a:ext cx="12192000" cy="52273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08A1D0-7C58-4D7E-87C1-482E72CCE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1722120"/>
            <a:ext cx="5181600" cy="2045579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171C4B-3D00-40E2-9DF7-8A187FAA71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48" y="5620872"/>
            <a:ext cx="2031679" cy="1009762"/>
          </a:xfrm>
          <a:prstGeom prst="rect">
            <a:avLst/>
          </a:prstGeom>
        </p:spPr>
      </p:pic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C67FBD09-E6F9-414A-B41D-F64B4776570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708838" y="6217156"/>
            <a:ext cx="2391833" cy="340894"/>
          </a:xfrm>
        </p:spPr>
        <p:txBody>
          <a:bodyPr/>
          <a:lstStyle>
            <a:lvl1pPr algn="ctr">
              <a:defRPr cap="all" baseline="0"/>
            </a:lvl1pPr>
          </a:lstStyle>
          <a:p>
            <a:r>
              <a:rPr lang="en-US"/>
              <a:t>Classification goes here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6B48BE-B928-0047-B456-EAE3EA85887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81695"/>
            <a:ext cx="12192000" cy="219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1974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B08A1D0-7C58-4D7E-87C1-482E72CCE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1722120"/>
            <a:ext cx="5181600" cy="2045579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C67FBD09-E6F9-414A-B41D-F64B4776570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708838" y="6217156"/>
            <a:ext cx="2391833" cy="340894"/>
          </a:xfrm>
        </p:spPr>
        <p:txBody>
          <a:bodyPr/>
          <a:lstStyle>
            <a:lvl1pPr algn="ctr">
              <a:defRPr cap="all" baseline="0"/>
            </a:lvl1pPr>
          </a:lstStyle>
          <a:p>
            <a:r>
              <a:rPr lang="en-US"/>
              <a:t>Classification goes here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6B48BE-B928-0047-B456-EAE3EA8588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81695"/>
            <a:ext cx="12192000" cy="2192036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2347241C-D0FA-B84D-B5A4-8740490AB23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5855130"/>
            <a:ext cx="1835150" cy="594239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000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imag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3000A83-2829-407E-B013-897B5CA5D5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6004845"/>
          </a:xfrm>
          <a:custGeom>
            <a:avLst/>
            <a:gdLst>
              <a:gd name="connsiteX0" fmla="*/ 0 w 9144000"/>
              <a:gd name="connsiteY0" fmla="*/ 0 h 6004845"/>
              <a:gd name="connsiteX1" fmla="*/ 9144000 w 9144000"/>
              <a:gd name="connsiteY1" fmla="*/ 0 h 6004845"/>
              <a:gd name="connsiteX2" fmla="*/ 9144000 w 9144000"/>
              <a:gd name="connsiteY2" fmla="*/ 4992913 h 6004845"/>
              <a:gd name="connsiteX3" fmla="*/ 9142362 w 9144000"/>
              <a:gd name="connsiteY3" fmla="*/ 4992913 h 6004845"/>
              <a:gd name="connsiteX4" fmla="*/ 9142362 w 9144000"/>
              <a:gd name="connsiteY4" fmla="*/ 6004845 h 6004845"/>
              <a:gd name="connsiteX5" fmla="*/ 3652444 w 9144000"/>
              <a:gd name="connsiteY5" fmla="*/ 5580620 h 6004845"/>
              <a:gd name="connsiteX6" fmla="*/ 0 w 9144000"/>
              <a:gd name="connsiteY6" fmla="*/ 5297800 h 6004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4000" h="6004845">
                <a:moveTo>
                  <a:pt x="0" y="0"/>
                </a:moveTo>
                <a:lnTo>
                  <a:pt x="9144000" y="0"/>
                </a:lnTo>
                <a:lnTo>
                  <a:pt x="9144000" y="4992913"/>
                </a:lnTo>
                <a:lnTo>
                  <a:pt x="9142362" y="4992913"/>
                </a:lnTo>
                <a:lnTo>
                  <a:pt x="9142362" y="6004845"/>
                </a:lnTo>
                <a:lnTo>
                  <a:pt x="3652444" y="5580620"/>
                </a:lnTo>
                <a:lnTo>
                  <a:pt x="0" y="5297800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tIns="182880" anchor="t">
            <a:noAutofit/>
          </a:bodyPr>
          <a:lstStyle>
            <a:lvl1pPr marL="0" marR="0" indent="0" algn="ctr" defTabSz="6858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2"/>
                </a:solidFill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DIVIDER INSTRUCTIONS</a:t>
            </a:r>
            <a:br>
              <a:rPr lang="en-US" dirty="0"/>
            </a:br>
            <a:r>
              <a:rPr lang="en-US" dirty="0"/>
              <a:t>1. Click icon to add image (BEFORE adding text)</a:t>
            </a:r>
            <a:br>
              <a:rPr lang="en-US" dirty="0"/>
            </a:br>
            <a:r>
              <a:rPr lang="en-US" dirty="0"/>
              <a:t>2. Right-click image &gt; Send to back &gt; Send to back</a:t>
            </a:r>
            <a:br>
              <a:rPr lang="en-US" dirty="0"/>
            </a:br>
            <a:r>
              <a:rPr lang="en-US" dirty="0"/>
              <a:t>3. Click text boxes to add text </a:t>
            </a: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08A1D0-7C58-4D7E-87C1-482E72CCE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1722120"/>
            <a:ext cx="5181600" cy="2045579"/>
          </a:xfrm>
        </p:spPr>
        <p:txBody>
          <a:bodyPr anchor="ctr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CEA8CADA-AE32-42D8-AD08-9169333CAD8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5855130"/>
            <a:ext cx="1835150" cy="594239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2BDCABF1-8CD4-1349-842E-3455134921B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708838" y="6217156"/>
            <a:ext cx="2391833" cy="340894"/>
          </a:xfrm>
        </p:spPr>
        <p:txBody>
          <a:bodyPr/>
          <a:lstStyle>
            <a:lvl1pPr algn="ctr">
              <a:defRPr cap="all" baseline="0"/>
            </a:lvl1pPr>
          </a:lstStyle>
          <a:p>
            <a:r>
              <a:rPr lang="en-US"/>
              <a:t>Classification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379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text, gra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98EC47AF-052A-460D-AE28-0F22028E221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6349831"/>
            <a:ext cx="842393" cy="272775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05E84C2-FF14-9C43-A008-61BE0B807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741364"/>
            <a:ext cx="10871200" cy="800100"/>
          </a:xfrm>
        </p:spPr>
        <p:txBody>
          <a:bodyPr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909D1F-9C70-524A-91DF-E291164A93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E2D395-43C5-AF4D-9E0B-696B547129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250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2745AD-4FB2-B944-986C-F9FCB09597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112193-3F21-C34F-B7C4-36D05118073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2C6B485-3603-274D-AFD2-F39FB58AE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79760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93B23-F1F0-4CF0-9C5A-7968F3BEFBA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60400" y="1535112"/>
            <a:ext cx="10871200" cy="4637087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ABB80F-FF98-F540-ABF4-2319647B2F2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58F4A-0546-1F4C-8B00-F5F345EA988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05160FE-A132-F843-B0BF-209803987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58696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686AF57-8308-49A5-ABCA-3BC86ECCDB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60400" y="1981199"/>
            <a:ext cx="10871200" cy="4191001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297896E-74BC-4B67-BDB8-436C290E779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0400" y="1524000"/>
            <a:ext cx="10871200" cy="2756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24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23ACA4-1DC9-D140-AE47-70A7DCAE035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8DBA30-0C31-AB4F-A7DF-193A832F1EB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F5E2B15-DDBC-AD43-9075-7DE904B34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874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60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D400AB6-56C8-4109-A799-EFED2742CA2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60401" y="1535113"/>
            <a:ext cx="5207000" cy="4637086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ABFC74DA-C47E-4F69-BE04-FAED3704A46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324600" y="1535113"/>
            <a:ext cx="5207000" cy="4637086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3FF4BB-220F-4248-8DAC-2313D0470E1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60AC71-86E6-FA43-B367-96CDD1C33B9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81EE5A3-A3F0-2049-A0D5-542303C93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30757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Column Content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D400AB6-56C8-4109-A799-EFED2742CA2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60401" y="1535113"/>
            <a:ext cx="5207000" cy="4637086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D5B44F0-F25B-4C72-9E6C-593FE2CFA5E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50000" y="0"/>
            <a:ext cx="5842000" cy="6858000"/>
          </a:xfrm>
          <a:prstGeom prst="rect">
            <a:avLst/>
          </a:prstGeom>
        </p:spPr>
        <p:txBody>
          <a:bodyPr tIns="182880" anchor="t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</a:t>
            </a:r>
            <a:br>
              <a:rPr lang="en-US" dirty="0"/>
            </a:br>
            <a:r>
              <a:rPr lang="en-US" dirty="0"/>
              <a:t>object or SmartArt</a:t>
            </a:r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DFCEB486-44D2-42A4-A6F1-9BA126270D1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6349831"/>
            <a:ext cx="842393" cy="272775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BC082E-B705-7F40-B1D0-53F6A37497C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888767" y="6485397"/>
            <a:ext cx="3485391" cy="201168"/>
          </a:xfrm>
        </p:spPr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29636A-5262-074D-ACB0-27804EAFA4F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5374158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3429A96-7A73-7F4E-80AB-C6AD0FB3C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5207001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57006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56D26BC4-A1B7-47A1-8D5F-5AAF2E5DCBE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769565" y="1535113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046672CF-00C9-493D-B360-ED555A0D59B7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1769565" y="1891285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B4934BA-A7B2-418E-AAA6-A5C815AC467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60400" y="1535113"/>
            <a:ext cx="800100" cy="799723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25" name="Text Placeholder 9">
            <a:extLst>
              <a:ext uri="{FF2B5EF4-FFF2-40B4-BE49-F238E27FC236}">
                <a16:creationId xmlns:a16="http://schemas.microsoft.com/office/drawing/2014/main" id="{375C4747-1FC3-468C-A346-5DE6DBA30DB7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1769565" y="2605908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26" name="Text Placeholder 9">
            <a:extLst>
              <a:ext uri="{FF2B5EF4-FFF2-40B4-BE49-F238E27FC236}">
                <a16:creationId xmlns:a16="http://schemas.microsoft.com/office/drawing/2014/main" id="{BC90422A-1B1D-4821-9FAC-37E7780559B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1769565" y="2962080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27" name="Text Placeholder 4">
            <a:extLst>
              <a:ext uri="{FF2B5EF4-FFF2-40B4-BE49-F238E27FC236}">
                <a16:creationId xmlns:a16="http://schemas.microsoft.com/office/drawing/2014/main" id="{2611983C-1A52-436E-A627-FAD6ECD4C3C3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660400" y="2611040"/>
            <a:ext cx="800100" cy="799723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31" name="Text Placeholder 9">
            <a:extLst>
              <a:ext uri="{FF2B5EF4-FFF2-40B4-BE49-F238E27FC236}">
                <a16:creationId xmlns:a16="http://schemas.microsoft.com/office/drawing/2014/main" id="{3E8961A7-71AC-4490-8A5E-B6209CD7B9D8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>
            <a:off x="1769565" y="3686967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2" name="Text Placeholder 9">
            <a:extLst>
              <a:ext uri="{FF2B5EF4-FFF2-40B4-BE49-F238E27FC236}">
                <a16:creationId xmlns:a16="http://schemas.microsoft.com/office/drawing/2014/main" id="{694AA472-33BD-4246-B452-BA0FBCAF6DCB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1769565" y="4043139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3" name="Text Placeholder 4">
            <a:extLst>
              <a:ext uri="{FF2B5EF4-FFF2-40B4-BE49-F238E27FC236}">
                <a16:creationId xmlns:a16="http://schemas.microsoft.com/office/drawing/2014/main" id="{29F84068-7B59-4D1B-B8E4-F263C0818A38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60400" y="3686967"/>
            <a:ext cx="800100" cy="799723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37" name="Text Placeholder 9">
            <a:extLst>
              <a:ext uri="{FF2B5EF4-FFF2-40B4-BE49-F238E27FC236}">
                <a16:creationId xmlns:a16="http://schemas.microsoft.com/office/drawing/2014/main" id="{0E20DB8B-DB9F-48F9-9A33-4459FB88B40F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1769565" y="4757762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8" name="Text Placeholder 9">
            <a:extLst>
              <a:ext uri="{FF2B5EF4-FFF2-40B4-BE49-F238E27FC236}">
                <a16:creationId xmlns:a16="http://schemas.microsoft.com/office/drawing/2014/main" id="{E0B4EF81-AC9B-4637-8AF0-35C63C80786F}"/>
              </a:ext>
            </a:extLst>
          </p:cNvPr>
          <p:cNvSpPr>
            <a:spLocks noGrp="1"/>
          </p:cNvSpPr>
          <p:nvPr>
            <p:ph type="body" sz="quarter" idx="67"/>
          </p:nvPr>
        </p:nvSpPr>
        <p:spPr>
          <a:xfrm>
            <a:off x="1769565" y="5113934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9" name="Text Placeholder 4">
            <a:extLst>
              <a:ext uri="{FF2B5EF4-FFF2-40B4-BE49-F238E27FC236}">
                <a16:creationId xmlns:a16="http://schemas.microsoft.com/office/drawing/2014/main" id="{9B37FE0D-1CEA-4AE1-BBC5-E005BE160E67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660400" y="4762894"/>
            <a:ext cx="800100" cy="799723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49" name="Text Placeholder 9">
            <a:extLst>
              <a:ext uri="{FF2B5EF4-FFF2-40B4-BE49-F238E27FC236}">
                <a16:creationId xmlns:a16="http://schemas.microsoft.com/office/drawing/2014/main" id="{EF0267D9-B18D-44CC-8F89-3867F06B4443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7375060" y="1535113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0" name="Text Placeholder 9">
            <a:extLst>
              <a:ext uri="{FF2B5EF4-FFF2-40B4-BE49-F238E27FC236}">
                <a16:creationId xmlns:a16="http://schemas.microsoft.com/office/drawing/2014/main" id="{52E36255-42AA-434D-9353-6511E8E6ED31}"/>
              </a:ext>
            </a:extLst>
          </p:cNvPr>
          <p:cNvSpPr>
            <a:spLocks noGrp="1"/>
          </p:cNvSpPr>
          <p:nvPr>
            <p:ph type="body" sz="quarter" idx="76"/>
          </p:nvPr>
        </p:nvSpPr>
        <p:spPr>
          <a:xfrm>
            <a:off x="7375060" y="1891285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1" name="Text Placeholder 4">
            <a:extLst>
              <a:ext uri="{FF2B5EF4-FFF2-40B4-BE49-F238E27FC236}">
                <a16:creationId xmlns:a16="http://schemas.microsoft.com/office/drawing/2014/main" id="{8DB258FD-AF8C-4906-8EB7-B90340BD7399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6265895" y="1535113"/>
            <a:ext cx="800100" cy="799723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52" name="Text Placeholder 9">
            <a:extLst>
              <a:ext uri="{FF2B5EF4-FFF2-40B4-BE49-F238E27FC236}">
                <a16:creationId xmlns:a16="http://schemas.microsoft.com/office/drawing/2014/main" id="{54681F42-A361-47BE-BF65-E907906BF8C8}"/>
              </a:ext>
            </a:extLst>
          </p:cNvPr>
          <p:cNvSpPr>
            <a:spLocks noGrp="1"/>
          </p:cNvSpPr>
          <p:nvPr>
            <p:ph type="body" sz="quarter" idx="78"/>
          </p:nvPr>
        </p:nvSpPr>
        <p:spPr>
          <a:xfrm>
            <a:off x="7375060" y="2605908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3" name="Text Placeholder 9">
            <a:extLst>
              <a:ext uri="{FF2B5EF4-FFF2-40B4-BE49-F238E27FC236}">
                <a16:creationId xmlns:a16="http://schemas.microsoft.com/office/drawing/2014/main" id="{8718FFA3-7131-4F0D-9FA0-0A5F53676EF8}"/>
              </a:ext>
            </a:extLst>
          </p:cNvPr>
          <p:cNvSpPr>
            <a:spLocks noGrp="1"/>
          </p:cNvSpPr>
          <p:nvPr>
            <p:ph type="body" sz="quarter" idx="79"/>
          </p:nvPr>
        </p:nvSpPr>
        <p:spPr>
          <a:xfrm>
            <a:off x="7375060" y="2962080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4" name="Text Placeholder 4">
            <a:extLst>
              <a:ext uri="{FF2B5EF4-FFF2-40B4-BE49-F238E27FC236}">
                <a16:creationId xmlns:a16="http://schemas.microsoft.com/office/drawing/2014/main" id="{B6D08E91-901B-4663-A56E-E3D975E7FF08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6265895" y="2611040"/>
            <a:ext cx="800100" cy="799723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55" name="Text Placeholder 9">
            <a:extLst>
              <a:ext uri="{FF2B5EF4-FFF2-40B4-BE49-F238E27FC236}">
                <a16:creationId xmlns:a16="http://schemas.microsoft.com/office/drawing/2014/main" id="{6CD5ADE4-255D-400C-8088-AF8876E80E0F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>
          <a:xfrm>
            <a:off x="7375060" y="3686967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6" name="Text Placeholder 9">
            <a:extLst>
              <a:ext uri="{FF2B5EF4-FFF2-40B4-BE49-F238E27FC236}">
                <a16:creationId xmlns:a16="http://schemas.microsoft.com/office/drawing/2014/main" id="{FE967416-23E7-4440-8909-FCB48DAFAD8F}"/>
              </a:ext>
            </a:extLst>
          </p:cNvPr>
          <p:cNvSpPr>
            <a:spLocks noGrp="1"/>
          </p:cNvSpPr>
          <p:nvPr>
            <p:ph type="body" sz="quarter" idx="82"/>
          </p:nvPr>
        </p:nvSpPr>
        <p:spPr>
          <a:xfrm>
            <a:off x="7375060" y="4043139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7" name="Text Placeholder 4">
            <a:extLst>
              <a:ext uri="{FF2B5EF4-FFF2-40B4-BE49-F238E27FC236}">
                <a16:creationId xmlns:a16="http://schemas.microsoft.com/office/drawing/2014/main" id="{4F936DF6-AA0D-4354-A5FD-4F06A412B86D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6265895" y="3686967"/>
            <a:ext cx="800100" cy="799723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58" name="Text Placeholder 9">
            <a:extLst>
              <a:ext uri="{FF2B5EF4-FFF2-40B4-BE49-F238E27FC236}">
                <a16:creationId xmlns:a16="http://schemas.microsoft.com/office/drawing/2014/main" id="{9C8C6D44-CED4-4DAB-8C47-53C998C73DFF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7375060" y="4757762"/>
            <a:ext cx="4149165" cy="32775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9" name="Text Placeholder 9">
            <a:extLst>
              <a:ext uri="{FF2B5EF4-FFF2-40B4-BE49-F238E27FC236}">
                <a16:creationId xmlns:a16="http://schemas.microsoft.com/office/drawing/2014/main" id="{55B846D6-2B81-4583-B724-D5306AF86CB6}"/>
              </a:ext>
            </a:extLst>
          </p:cNvPr>
          <p:cNvSpPr>
            <a:spLocks noGrp="1"/>
          </p:cNvSpPr>
          <p:nvPr>
            <p:ph type="body" sz="quarter" idx="85"/>
          </p:nvPr>
        </p:nvSpPr>
        <p:spPr>
          <a:xfrm>
            <a:off x="7375060" y="5113934"/>
            <a:ext cx="4149165" cy="4435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60" name="Text Placeholder 4">
            <a:extLst>
              <a:ext uri="{FF2B5EF4-FFF2-40B4-BE49-F238E27FC236}">
                <a16:creationId xmlns:a16="http://schemas.microsoft.com/office/drawing/2014/main" id="{04F1A9E3-EED2-4BD0-8A30-A7D27C5A3D98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6265895" y="4762894"/>
            <a:ext cx="800100" cy="799723"/>
          </a:xfrm>
          <a:prstGeom prst="rect">
            <a:avLst/>
          </a:prstGeom>
          <a:solidFill>
            <a:schemeClr val="tx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6A5E77-F5E6-CA44-B1CD-475B53966C77}"/>
              </a:ext>
            </a:extLst>
          </p:cNvPr>
          <p:cNvSpPr>
            <a:spLocks noGrp="1"/>
          </p:cNvSpPr>
          <p:nvPr>
            <p:ph type="ftr" sz="quarter" idx="87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2152E-14F7-2943-A2CD-F4F82AA1AA51}"/>
              </a:ext>
            </a:extLst>
          </p:cNvPr>
          <p:cNvSpPr>
            <a:spLocks noGrp="1"/>
          </p:cNvSpPr>
          <p:nvPr>
            <p:ph type="sldNum" sz="quarter" idx="88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566E30A-EA20-F441-8C0C-25D94BEB2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528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23522A3-7B6C-451C-B7EB-6A530EA9FE30}"/>
              </a:ext>
            </a:extLst>
          </p:cNvPr>
          <p:cNvSpPr/>
          <p:nvPr userDrawn="1"/>
        </p:nvSpPr>
        <p:spPr>
          <a:xfrm>
            <a:off x="0" y="1535112"/>
            <a:ext cx="12192000" cy="463708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97ADFE-C6FC-4B8F-9443-0DA67E6978F7}"/>
              </a:ext>
            </a:extLst>
          </p:cNvPr>
          <p:cNvSpPr/>
          <p:nvPr userDrawn="1"/>
        </p:nvSpPr>
        <p:spPr>
          <a:xfrm>
            <a:off x="660401" y="1782763"/>
            <a:ext cx="3238499" cy="413727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C9849B-FC01-4C55-9BBE-37282AEF0B80}"/>
              </a:ext>
            </a:extLst>
          </p:cNvPr>
          <p:cNvSpPr/>
          <p:nvPr userDrawn="1"/>
        </p:nvSpPr>
        <p:spPr>
          <a:xfrm>
            <a:off x="4476751" y="1782763"/>
            <a:ext cx="3238499" cy="413727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B4BB3C-03FC-4E19-9D24-5BE713C8B9A0}"/>
              </a:ext>
            </a:extLst>
          </p:cNvPr>
          <p:cNvSpPr/>
          <p:nvPr userDrawn="1"/>
        </p:nvSpPr>
        <p:spPr>
          <a:xfrm>
            <a:off x="8293101" y="1782763"/>
            <a:ext cx="3238499" cy="413727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50657915-A51A-423D-959F-32B42F8E9AF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0847" y="1920589"/>
            <a:ext cx="2957608" cy="456873"/>
          </a:xfrm>
          <a:prstGeom prst="rect">
            <a:avLst/>
          </a:prstGeom>
          <a:solidFill>
            <a:srgbClr val="00B2AA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C1A8566F-079E-40F5-A1FB-D29FE7D43EB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17196" y="1920589"/>
            <a:ext cx="2957608" cy="456873"/>
          </a:xfrm>
          <a:prstGeom prst="rect">
            <a:avLst/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A0C28221-250F-4458-BEBF-50519C82166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433547" y="1920589"/>
            <a:ext cx="2957608" cy="456873"/>
          </a:xfrm>
          <a:prstGeom prst="rect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8897B6-397A-DF4E-BC82-72C36B61E893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62BC914-7132-2E47-97BF-D8D4C686B925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E5F2967E-F0B1-0A40-927D-DBD1537C21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800100" y="2478088"/>
            <a:ext cx="2959100" cy="323691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858861F1-6817-9546-9130-DEB1400CB7BF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617196" y="2478088"/>
            <a:ext cx="2959100" cy="323691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7">
            <a:extLst>
              <a:ext uri="{FF2B5EF4-FFF2-40B4-BE49-F238E27FC236}">
                <a16:creationId xmlns:a16="http://schemas.microsoft.com/office/drawing/2014/main" id="{FB29A337-D08F-814E-B5E6-F1CEBB7357B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433547" y="2478088"/>
            <a:ext cx="2959100" cy="323691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D54B2EEA-C21F-F34D-B0DA-A62C6B305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6321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, imag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3000A83-2829-407E-B013-897B5CA5D5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"/>
            <a:ext cx="12192000" cy="6057940"/>
          </a:xfrm>
          <a:custGeom>
            <a:avLst/>
            <a:gdLst>
              <a:gd name="connsiteX0" fmla="*/ 0 w 9144000"/>
              <a:gd name="connsiteY0" fmla="*/ 0 h 6004845"/>
              <a:gd name="connsiteX1" fmla="*/ 9144000 w 9144000"/>
              <a:gd name="connsiteY1" fmla="*/ 0 h 6004845"/>
              <a:gd name="connsiteX2" fmla="*/ 9144000 w 9144000"/>
              <a:gd name="connsiteY2" fmla="*/ 4992913 h 6004845"/>
              <a:gd name="connsiteX3" fmla="*/ 9142362 w 9144000"/>
              <a:gd name="connsiteY3" fmla="*/ 4992913 h 6004845"/>
              <a:gd name="connsiteX4" fmla="*/ 9142362 w 9144000"/>
              <a:gd name="connsiteY4" fmla="*/ 6004845 h 6004845"/>
              <a:gd name="connsiteX5" fmla="*/ 3652444 w 9144000"/>
              <a:gd name="connsiteY5" fmla="*/ 5580620 h 6004845"/>
              <a:gd name="connsiteX6" fmla="*/ 0 w 9144000"/>
              <a:gd name="connsiteY6" fmla="*/ 5297800 h 6004845"/>
              <a:gd name="connsiteX0" fmla="*/ 0 w 9144000"/>
              <a:gd name="connsiteY0" fmla="*/ 0 h 6057940"/>
              <a:gd name="connsiteX1" fmla="*/ 9144000 w 9144000"/>
              <a:gd name="connsiteY1" fmla="*/ 0 h 6057940"/>
              <a:gd name="connsiteX2" fmla="*/ 9144000 w 9144000"/>
              <a:gd name="connsiteY2" fmla="*/ 4992913 h 6057940"/>
              <a:gd name="connsiteX3" fmla="*/ 9142362 w 9144000"/>
              <a:gd name="connsiteY3" fmla="*/ 4992913 h 6057940"/>
              <a:gd name="connsiteX4" fmla="*/ 9133513 w 9144000"/>
              <a:gd name="connsiteY4" fmla="*/ 6057940 h 6057940"/>
              <a:gd name="connsiteX5" fmla="*/ 3652444 w 9144000"/>
              <a:gd name="connsiteY5" fmla="*/ 5580620 h 6057940"/>
              <a:gd name="connsiteX6" fmla="*/ 0 w 9144000"/>
              <a:gd name="connsiteY6" fmla="*/ 5297800 h 6057940"/>
              <a:gd name="connsiteX7" fmla="*/ 0 w 9144000"/>
              <a:gd name="connsiteY7" fmla="*/ 0 h 6057940"/>
              <a:gd name="connsiteX0" fmla="*/ 0 w 9144000"/>
              <a:gd name="connsiteY0" fmla="*/ 0 h 6057940"/>
              <a:gd name="connsiteX1" fmla="*/ 9144000 w 9144000"/>
              <a:gd name="connsiteY1" fmla="*/ 0 h 6057940"/>
              <a:gd name="connsiteX2" fmla="*/ 9144000 w 9144000"/>
              <a:gd name="connsiteY2" fmla="*/ 4992913 h 6057940"/>
              <a:gd name="connsiteX3" fmla="*/ 9142362 w 9144000"/>
              <a:gd name="connsiteY3" fmla="*/ 4992913 h 6057940"/>
              <a:gd name="connsiteX4" fmla="*/ 9133513 w 9144000"/>
              <a:gd name="connsiteY4" fmla="*/ 6057940 h 6057940"/>
              <a:gd name="connsiteX5" fmla="*/ 3652444 w 9144000"/>
              <a:gd name="connsiteY5" fmla="*/ 5580620 h 6057940"/>
              <a:gd name="connsiteX6" fmla="*/ 4424 w 9144000"/>
              <a:gd name="connsiteY6" fmla="*/ 5327297 h 6057940"/>
              <a:gd name="connsiteX7" fmla="*/ 0 w 9144000"/>
              <a:gd name="connsiteY7" fmla="*/ 0 h 6057940"/>
              <a:gd name="connsiteX0" fmla="*/ 0 w 9144000"/>
              <a:gd name="connsiteY0" fmla="*/ 0 h 6057940"/>
              <a:gd name="connsiteX1" fmla="*/ 9144000 w 9144000"/>
              <a:gd name="connsiteY1" fmla="*/ 0 h 6057940"/>
              <a:gd name="connsiteX2" fmla="*/ 9144000 w 9144000"/>
              <a:gd name="connsiteY2" fmla="*/ 4992913 h 6057940"/>
              <a:gd name="connsiteX3" fmla="*/ 9142362 w 9144000"/>
              <a:gd name="connsiteY3" fmla="*/ 4992913 h 6057940"/>
              <a:gd name="connsiteX4" fmla="*/ 9133513 w 9144000"/>
              <a:gd name="connsiteY4" fmla="*/ 6057940 h 6057940"/>
              <a:gd name="connsiteX5" fmla="*/ 3656869 w 9144000"/>
              <a:gd name="connsiteY5" fmla="*/ 5598318 h 6057940"/>
              <a:gd name="connsiteX6" fmla="*/ 4424 w 9144000"/>
              <a:gd name="connsiteY6" fmla="*/ 5327297 h 6057940"/>
              <a:gd name="connsiteX7" fmla="*/ 0 w 9144000"/>
              <a:gd name="connsiteY7" fmla="*/ 0 h 6057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6057940">
                <a:moveTo>
                  <a:pt x="0" y="0"/>
                </a:moveTo>
                <a:lnTo>
                  <a:pt x="9144000" y="0"/>
                </a:lnTo>
                <a:lnTo>
                  <a:pt x="9144000" y="4992913"/>
                </a:lnTo>
                <a:lnTo>
                  <a:pt x="9142362" y="4992913"/>
                </a:lnTo>
                <a:cubicBezTo>
                  <a:pt x="9139412" y="5347922"/>
                  <a:pt x="9136463" y="5702931"/>
                  <a:pt x="9133513" y="6057940"/>
                </a:cubicBezTo>
                <a:lnTo>
                  <a:pt x="3656869" y="5598318"/>
                </a:lnTo>
                <a:lnTo>
                  <a:pt x="4424" y="5327297"/>
                </a:lnTo>
                <a:cubicBezTo>
                  <a:pt x="2949" y="3551531"/>
                  <a:pt x="1475" y="1775766"/>
                  <a:pt x="0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tIns="182880" anchor="t">
            <a:noAutofit/>
          </a:bodyPr>
          <a:lstStyle>
            <a:lvl1pPr marL="0" marR="0" indent="0" algn="ctr" defTabSz="6858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2"/>
                </a:solidFill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DIVIDER INSTRUCTIONS</a:t>
            </a:r>
            <a:br>
              <a:rPr lang="en-US" dirty="0"/>
            </a:br>
            <a:r>
              <a:rPr lang="en-US" dirty="0"/>
              <a:t>1. Click icon to add image (BEFORE adding text)</a:t>
            </a:r>
            <a:br>
              <a:rPr lang="en-US" dirty="0"/>
            </a:br>
            <a:r>
              <a:rPr lang="en-US" dirty="0"/>
              <a:t>2. Right-click image &gt; Send to back &gt; Send to back</a:t>
            </a:r>
            <a:br>
              <a:rPr lang="en-US" dirty="0"/>
            </a:br>
            <a:r>
              <a:rPr lang="en-US" dirty="0"/>
              <a:t>3. Click text boxes to add text </a:t>
            </a: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08A1D0-7C58-4D7E-87C1-482E72CCE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1722120"/>
            <a:ext cx="5181600" cy="2045579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171C4B-3D00-40E2-9DF7-8A187FAA71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48" y="5620872"/>
            <a:ext cx="2031679" cy="1009762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F8578749-D008-1C41-B0AC-0FE3177B68B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708838" y="6217156"/>
            <a:ext cx="2391833" cy="340894"/>
          </a:xfrm>
        </p:spPr>
        <p:txBody>
          <a:bodyPr/>
          <a:lstStyle>
            <a:lvl1pPr algn="ctr">
              <a:defRPr cap="all" baseline="0"/>
            </a:lvl1pPr>
          </a:lstStyle>
          <a:p>
            <a:r>
              <a:rPr lang="en-US"/>
              <a:t>Classification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7965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23522A3-7B6C-451C-B7EB-6A530EA9FE30}"/>
              </a:ext>
            </a:extLst>
          </p:cNvPr>
          <p:cNvSpPr/>
          <p:nvPr userDrawn="1"/>
        </p:nvSpPr>
        <p:spPr>
          <a:xfrm>
            <a:off x="0" y="1535112"/>
            <a:ext cx="12192000" cy="463708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97ADFE-C6FC-4B8F-9443-0DA67E6978F7}"/>
              </a:ext>
            </a:extLst>
          </p:cNvPr>
          <p:cNvSpPr/>
          <p:nvPr userDrawn="1"/>
        </p:nvSpPr>
        <p:spPr>
          <a:xfrm>
            <a:off x="660401" y="1782763"/>
            <a:ext cx="2489200" cy="41184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C9849B-FC01-4C55-9BBE-37282AEF0B80}"/>
              </a:ext>
            </a:extLst>
          </p:cNvPr>
          <p:cNvSpPr/>
          <p:nvPr userDrawn="1"/>
        </p:nvSpPr>
        <p:spPr>
          <a:xfrm>
            <a:off x="3454401" y="1782763"/>
            <a:ext cx="2489200" cy="41184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B4BB3C-03FC-4E19-9D24-5BE713C8B9A0}"/>
              </a:ext>
            </a:extLst>
          </p:cNvPr>
          <p:cNvSpPr/>
          <p:nvPr userDrawn="1"/>
        </p:nvSpPr>
        <p:spPr>
          <a:xfrm>
            <a:off x="6248401" y="1782763"/>
            <a:ext cx="2489200" cy="41184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0673AC-24B6-49CD-B9B1-0728CE17348D}"/>
              </a:ext>
            </a:extLst>
          </p:cNvPr>
          <p:cNvSpPr/>
          <p:nvPr userDrawn="1"/>
        </p:nvSpPr>
        <p:spPr>
          <a:xfrm>
            <a:off x="9042400" y="1782763"/>
            <a:ext cx="2489200" cy="41184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50657915-A51A-423D-959F-32B42F8E9AF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68351" y="1887538"/>
            <a:ext cx="2273300" cy="456873"/>
          </a:xfrm>
          <a:prstGeom prst="rect">
            <a:avLst/>
          </a:prstGeom>
          <a:solidFill>
            <a:srgbClr val="00B2AA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C1A8566F-079E-40F5-A1FB-D29FE7D43EB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562351" y="1887538"/>
            <a:ext cx="2273300" cy="456873"/>
          </a:xfrm>
          <a:prstGeom prst="rect">
            <a:avLst/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A0C28221-250F-4458-BEBF-50519C82166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356353" y="1887538"/>
            <a:ext cx="2273300" cy="456873"/>
          </a:xfrm>
          <a:prstGeom prst="rect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3DEB54BF-FA28-41A7-91B7-9B6231E9D68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150351" y="1887538"/>
            <a:ext cx="2273300" cy="456873"/>
          </a:xfrm>
          <a:prstGeom prst="rect">
            <a:avLst/>
          </a:prstGeom>
          <a:solidFill>
            <a:schemeClr val="accent4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1DD54-B3A0-8142-B280-0707A5D83E3C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959831-F7B6-9A40-8F66-94E5C0FE8DC0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Content Placeholder 7">
            <a:extLst>
              <a:ext uri="{FF2B5EF4-FFF2-40B4-BE49-F238E27FC236}">
                <a16:creationId xmlns:a16="http://schemas.microsoft.com/office/drawing/2014/main" id="{6CC0387C-1567-E648-B217-7EB48D67F994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00100" y="2478088"/>
            <a:ext cx="2241551" cy="323691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7">
            <a:extLst>
              <a:ext uri="{FF2B5EF4-FFF2-40B4-BE49-F238E27FC236}">
                <a16:creationId xmlns:a16="http://schemas.microsoft.com/office/drawing/2014/main" id="{253A21EA-F424-2248-B4F5-68E99BF595CA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3562351" y="2478088"/>
            <a:ext cx="2241551" cy="323691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7">
            <a:extLst>
              <a:ext uri="{FF2B5EF4-FFF2-40B4-BE49-F238E27FC236}">
                <a16:creationId xmlns:a16="http://schemas.microsoft.com/office/drawing/2014/main" id="{0B21A0D8-D451-504E-BA63-432AE4E6579B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6356353" y="2478088"/>
            <a:ext cx="2241551" cy="323691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Content Placeholder 7">
            <a:extLst>
              <a:ext uri="{FF2B5EF4-FFF2-40B4-BE49-F238E27FC236}">
                <a16:creationId xmlns:a16="http://schemas.microsoft.com/office/drawing/2014/main" id="{6E9C1EEE-ED38-D149-9BF0-F3D3E05B1D4E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9150351" y="2478088"/>
            <a:ext cx="2241551" cy="323691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7CE82EC2-C52F-454F-A23B-4F9F6EC00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6698204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 with Object Slid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D400AB6-56C8-4109-A799-EFED2742CA2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60400" y="1535113"/>
            <a:ext cx="5212080" cy="4637086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CEB3B69E-229D-4EC3-8E48-EF24E9B1702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319520" y="1535113"/>
            <a:ext cx="5212080" cy="221592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BC99383-1058-438A-AF37-055531FB504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19520" y="3956271"/>
            <a:ext cx="5212080" cy="221592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5EAD06-1D9C-E640-A53E-9D64A55D0B1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3A678-D27D-B547-85BC-305D30D6972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D4CEDD9-0F99-4549-9175-439A9ACC2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794435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 with Object Slid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D400AB6-56C8-4109-A799-EFED2742CA2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60400" y="1535113"/>
            <a:ext cx="5212080" cy="2215927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73A36BC4-9091-4B15-9415-0CD0A38719A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60400" y="3956272"/>
            <a:ext cx="5212080" cy="2215927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02394B90-293D-427A-8D52-27EEFF0977B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319520" y="1535112"/>
            <a:ext cx="5212080" cy="463708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0EF97A3-AA46-3341-8715-927C2B87307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01023-3B97-6945-A748-3B5B2D2E671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48DBCAB-0632-4849-AF45-459085ADF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77156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Objec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BA37A684-8A8E-4CFC-867F-85747B16460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60401" y="1535113"/>
            <a:ext cx="5212080" cy="221592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D67FCF94-984E-4128-8502-DD9B43CC5E5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60401" y="3956272"/>
            <a:ext cx="5212080" cy="221592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378179D8-FEFE-4F8C-96E6-5C3D7C91AA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319520" y="1535113"/>
            <a:ext cx="5212080" cy="221592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EAFF877-9FB4-48DE-BE52-240561E73C23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319520" y="3956272"/>
            <a:ext cx="5212080" cy="221592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215D87-DF5D-9747-BECF-11D65C9D15E9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7F9E5A-F43C-534E-A9B1-58C841DACF5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ADDC4CC-99B4-2A47-96B9-5526211ED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99836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 with 3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E01F24E-0264-4380-B816-95FC75717C2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60401" y="1535112"/>
            <a:ext cx="3355848" cy="2698565"/>
          </a:xfrm>
          <a:prstGeom prst="rect">
            <a:avLst/>
          </a:prstGeom>
        </p:spPr>
        <p:txBody>
          <a:bodyPr tIns="182880" anchor="t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95BF2F13-E8B4-4B85-93B8-D27797D8AA9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60401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DFDB2A6-AFEA-443E-9A11-44E9EA81794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18077" y="1535112"/>
            <a:ext cx="3355848" cy="2698565"/>
          </a:xfrm>
          <a:prstGeom prst="rect">
            <a:avLst/>
          </a:prstGeom>
        </p:spPr>
        <p:txBody>
          <a:bodyPr tIns="182880" anchor="t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30D3F489-9D1E-4DF2-AB89-F84E9C72956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418077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0F3104E-409B-4952-92FA-D3DF08437A23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175753" y="1535112"/>
            <a:ext cx="3355848" cy="2698565"/>
          </a:xfrm>
          <a:prstGeom prst="rect">
            <a:avLst/>
          </a:prstGeom>
        </p:spPr>
        <p:txBody>
          <a:bodyPr tIns="182880" anchor="t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C7ED3F0D-624A-4B63-89EF-39425F71061E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175753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CCE7E7-576A-0E49-A5A3-84F2741D5B2E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4BDAA-13D8-294F-81D4-F21B52CAF1F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4F80426-0C2A-A942-8880-0B018E9E2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22520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D1153A0-22F6-4B58-A7E5-11769DE962C0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60400" y="1535112"/>
            <a:ext cx="10871200" cy="2698565"/>
          </a:xfrm>
          <a:prstGeom prst="rect">
            <a:avLst/>
          </a:prstGeom>
        </p:spPr>
        <p:txBody>
          <a:bodyPr tIns="182880" anchor="t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FC96ACD1-B7C5-448A-927E-E43E51356245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60401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6B023E86-BA36-491A-8650-8E91F87DA1C3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418077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D0551450-76F0-4DD2-BCDC-D3ACE985E0C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75752" y="4432300"/>
            <a:ext cx="3355848" cy="17399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7D1C6B-07A4-3E44-BE97-B99D342EF6A1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F234E8-48AC-D047-9DF9-172E4B6D1F3A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2E2A338-E764-1447-A4DA-BD33B4E6B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01803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AB2FC8-015E-4797-93DB-0EEC7B1095D5}"/>
              </a:ext>
            </a:extLst>
          </p:cNvPr>
          <p:cNvSpPr/>
          <p:nvPr userDrawn="1"/>
        </p:nvSpPr>
        <p:spPr>
          <a:xfrm>
            <a:off x="0" y="3556964"/>
            <a:ext cx="12192000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9" name="Text Placeholder 42">
            <a:extLst>
              <a:ext uri="{FF2B5EF4-FFF2-40B4-BE49-F238E27FC236}">
                <a16:creationId xmlns:a16="http://schemas.microsoft.com/office/drawing/2014/main" id="{68BB343D-703A-4BEF-AB1D-4560BA5AB34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65184" y="4686806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20" name="Text Placeholder 42">
            <a:extLst>
              <a:ext uri="{FF2B5EF4-FFF2-40B4-BE49-F238E27FC236}">
                <a16:creationId xmlns:a16="http://schemas.microsoft.com/office/drawing/2014/main" id="{4E907E0C-DB16-44EE-B93F-B76D62679F7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65184" y="4370283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1" name="Text Placeholder 42">
            <a:extLst>
              <a:ext uri="{FF2B5EF4-FFF2-40B4-BE49-F238E27FC236}">
                <a16:creationId xmlns:a16="http://schemas.microsoft.com/office/drawing/2014/main" id="{9EA252F2-5279-490F-8B7A-19EBE4CA7E2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473330" y="4686806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22" name="Text Placeholder 42">
            <a:extLst>
              <a:ext uri="{FF2B5EF4-FFF2-40B4-BE49-F238E27FC236}">
                <a16:creationId xmlns:a16="http://schemas.microsoft.com/office/drawing/2014/main" id="{BFF2BB40-C403-47D9-8085-B6AEC1B4FB3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473330" y="4370283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3" name="Text Placeholder 42">
            <a:extLst>
              <a:ext uri="{FF2B5EF4-FFF2-40B4-BE49-F238E27FC236}">
                <a16:creationId xmlns:a16="http://schemas.microsoft.com/office/drawing/2014/main" id="{C8F2413D-1871-49C8-8679-8AA970226A1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81476" y="4686806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24" name="Text Placeholder 42">
            <a:extLst>
              <a:ext uri="{FF2B5EF4-FFF2-40B4-BE49-F238E27FC236}">
                <a16:creationId xmlns:a16="http://schemas.microsoft.com/office/drawing/2014/main" id="{645FD367-97DD-4B86-85BA-C5CFBBF7A65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81476" y="4370283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rgbClr val="C6579B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5" name="Text Placeholder 42">
            <a:extLst>
              <a:ext uri="{FF2B5EF4-FFF2-40B4-BE49-F238E27FC236}">
                <a16:creationId xmlns:a16="http://schemas.microsoft.com/office/drawing/2014/main" id="{30D86735-78D6-42CD-B53C-C4068293214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11111" y="1553613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26" name="Text Placeholder 42">
            <a:extLst>
              <a:ext uri="{FF2B5EF4-FFF2-40B4-BE49-F238E27FC236}">
                <a16:creationId xmlns:a16="http://schemas.microsoft.com/office/drawing/2014/main" id="{28320031-939D-4532-A0DE-8D5D3E3A83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1111" y="2511537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rgbClr val="00B2AA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7" name="Text Placeholder 42">
            <a:extLst>
              <a:ext uri="{FF2B5EF4-FFF2-40B4-BE49-F238E27FC236}">
                <a16:creationId xmlns:a16="http://schemas.microsoft.com/office/drawing/2014/main" id="{D650FCD1-3F9F-47CB-A3C5-C2E9BCE6695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919257" y="1553613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28" name="Text Placeholder 42">
            <a:extLst>
              <a:ext uri="{FF2B5EF4-FFF2-40B4-BE49-F238E27FC236}">
                <a16:creationId xmlns:a16="http://schemas.microsoft.com/office/drawing/2014/main" id="{BB908772-59E7-46A7-948F-B18E98D9BDE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919257" y="2511537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9" name="Text Placeholder 42">
            <a:extLst>
              <a:ext uri="{FF2B5EF4-FFF2-40B4-BE49-F238E27FC236}">
                <a16:creationId xmlns:a16="http://schemas.microsoft.com/office/drawing/2014/main" id="{5AC11302-0352-41B5-B283-22092160898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7403" y="1553613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30" name="Text Placeholder 42">
            <a:extLst>
              <a:ext uri="{FF2B5EF4-FFF2-40B4-BE49-F238E27FC236}">
                <a16:creationId xmlns:a16="http://schemas.microsoft.com/office/drawing/2014/main" id="{2AB50D90-044D-48E2-9239-DC0866B8F4C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027403" y="2511537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31" name="Text Placeholder 42">
            <a:extLst>
              <a:ext uri="{FF2B5EF4-FFF2-40B4-BE49-F238E27FC236}">
                <a16:creationId xmlns:a16="http://schemas.microsoft.com/office/drawing/2014/main" id="{2EF69715-8E2C-430F-996F-0996C17E985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0135549" y="1553613"/>
            <a:ext cx="1239076" cy="916850"/>
          </a:xfrm>
          <a:prstGeom prst="rect">
            <a:avLst/>
          </a:prstGeom>
          <a:ln w="12700">
            <a:noFill/>
          </a:ln>
        </p:spPr>
        <p:txBody>
          <a:bodyPr lIns="0" tIns="0" rIns="0" bIns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132" name="Text Placeholder 42">
            <a:extLst>
              <a:ext uri="{FF2B5EF4-FFF2-40B4-BE49-F238E27FC236}">
                <a16:creationId xmlns:a16="http://schemas.microsoft.com/office/drawing/2014/main" id="{D6F708A2-1DC4-4BF5-B785-01D4A1AEC6B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135549" y="2511537"/>
            <a:ext cx="1239076" cy="272007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B8D258-991E-EE43-92C8-8CE8A34AC406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78059-5AB9-2A45-B063-A34B13A7067C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C60A60D-9EB0-F54D-A31F-0A809B762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309659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4376ED-A3CF-4FBD-941B-D20E7CD236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-1" y="3393004"/>
            <a:ext cx="5922675" cy="489605"/>
          </a:xfrm>
          <a:prstGeom prst="rect">
            <a:avLst/>
          </a:prstGeom>
          <a:solidFill>
            <a:srgbClr val="00B2AA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323D4AE-CCD9-45C2-8C1F-ABC6CF135A3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922676" y="3393004"/>
            <a:ext cx="6269324" cy="489605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BE7949E3-32F6-4963-92BE-185A1EDE3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-1" y="5670431"/>
            <a:ext cx="5922808" cy="489605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648D08F7-0E23-4EBD-8F09-4C535851F12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922675" y="5670431"/>
            <a:ext cx="3133344" cy="489605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1B621539-CF21-4A46-B23B-4F8727D751E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056019" y="5670431"/>
            <a:ext cx="3133344" cy="489605"/>
          </a:xfrm>
          <a:prstGeom prst="rect">
            <a:avLst/>
          </a:prstGeom>
          <a:solidFill>
            <a:schemeClr val="accent5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E1A2BE1-14CD-4842-8A65-2CE1D193F3CF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6323F1-A8D8-5742-B273-E7D37D3C3189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16F2CB5-8664-0643-944E-7E7838BBC4F2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0" y="1535113"/>
            <a:ext cx="5922674" cy="1857891"/>
          </a:xfrm>
          <a:solidFill>
            <a:schemeClr val="tx2">
              <a:lumMod val="90000"/>
              <a:lumOff val="1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4CD8FAFD-7E15-9D49-84CD-738FC9364335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5922673" y="1535113"/>
            <a:ext cx="6266689" cy="1857891"/>
          </a:xfrm>
          <a:solidFill>
            <a:schemeClr val="tx2">
              <a:lumMod val="90000"/>
              <a:lumOff val="1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C66B0CA9-228A-4849-A037-6994F79CEEDE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0" y="3882609"/>
            <a:ext cx="5922674" cy="1787822"/>
          </a:xfrm>
          <a:solidFill>
            <a:schemeClr val="tx2">
              <a:lumMod val="90000"/>
              <a:lumOff val="1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Content Placeholder 10">
            <a:extLst>
              <a:ext uri="{FF2B5EF4-FFF2-40B4-BE49-F238E27FC236}">
                <a16:creationId xmlns:a16="http://schemas.microsoft.com/office/drawing/2014/main" id="{671DD8D2-BBE0-0A40-BE01-999AB38D2A32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5922673" y="3882609"/>
            <a:ext cx="3133213" cy="1787822"/>
          </a:xfrm>
          <a:solidFill>
            <a:schemeClr val="tx2">
              <a:lumMod val="90000"/>
              <a:lumOff val="1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EA8E8AB2-6CBE-FD46-804E-1E23AE56D84A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9055886" y="3882609"/>
            <a:ext cx="3133212" cy="1787822"/>
          </a:xfrm>
          <a:solidFill>
            <a:schemeClr val="tx2">
              <a:lumMod val="90000"/>
              <a:lumOff val="1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0EB3B8A-62D2-5849-BF0E-55BA5CA2B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46058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4376ED-A3CF-4FBD-941B-D20E7CD236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-1" y="3393004"/>
            <a:ext cx="4063121" cy="489605"/>
          </a:xfrm>
          <a:prstGeom prst="rect">
            <a:avLst/>
          </a:prstGeom>
          <a:solidFill>
            <a:srgbClr val="00B2AA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323D4AE-CCD9-45C2-8C1F-ABC6CF135A3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061802" y="3393004"/>
            <a:ext cx="4064439" cy="489605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BE7949E3-32F6-4963-92BE-185A1EDE3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-1" y="5670431"/>
            <a:ext cx="4063121" cy="489605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648D08F7-0E23-4EBD-8F09-4C535851F12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061802" y="5670431"/>
            <a:ext cx="4063120" cy="489605"/>
          </a:xfrm>
          <a:prstGeom prst="rect">
            <a:avLst/>
          </a:prstGeom>
          <a:solidFill>
            <a:schemeClr val="accent5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1B621539-CF21-4A46-B23B-4F8727D751E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124922" y="5670431"/>
            <a:ext cx="4061800" cy="489605"/>
          </a:xfrm>
          <a:prstGeom prst="rect">
            <a:avLst/>
          </a:prstGeom>
          <a:solidFill>
            <a:schemeClr val="accent6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41F6A20-14B4-7540-B6F0-13517DED077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136289" y="3393004"/>
            <a:ext cx="4064439" cy="489605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73676CC-D955-B342-9DD2-E4768E287EF4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77719F-71B5-6E4C-A777-AC3DF4396CA0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Content Placeholder 10">
            <a:extLst>
              <a:ext uri="{FF2B5EF4-FFF2-40B4-BE49-F238E27FC236}">
                <a16:creationId xmlns:a16="http://schemas.microsoft.com/office/drawing/2014/main" id="{F42F9E20-2986-DE43-B4F0-91C719FBFDB5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0" y="1535113"/>
            <a:ext cx="4073168" cy="1857891"/>
          </a:xfrm>
          <a:solidFill>
            <a:schemeClr val="tx2">
              <a:lumMod val="90000"/>
              <a:lumOff val="1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D139B161-FA37-9D4D-89AB-14CAD6B5C564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4073168" y="1535113"/>
            <a:ext cx="4063121" cy="1857891"/>
          </a:xfrm>
          <a:solidFill>
            <a:schemeClr val="tx2">
              <a:lumMod val="90000"/>
              <a:lumOff val="1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Content Placeholder 10">
            <a:extLst>
              <a:ext uri="{FF2B5EF4-FFF2-40B4-BE49-F238E27FC236}">
                <a16:creationId xmlns:a16="http://schemas.microsoft.com/office/drawing/2014/main" id="{AEFC428E-3D1E-824C-A406-7D8AE344EDFB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8136289" y="1535113"/>
            <a:ext cx="4050433" cy="1857891"/>
          </a:xfrm>
          <a:solidFill>
            <a:schemeClr val="tx2">
              <a:lumMod val="90000"/>
              <a:lumOff val="1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Content Placeholder 10">
            <a:extLst>
              <a:ext uri="{FF2B5EF4-FFF2-40B4-BE49-F238E27FC236}">
                <a16:creationId xmlns:a16="http://schemas.microsoft.com/office/drawing/2014/main" id="{185EFEF5-3142-8849-8786-9D83C1EE72CF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0" y="3882609"/>
            <a:ext cx="4051754" cy="1787822"/>
          </a:xfrm>
          <a:solidFill>
            <a:schemeClr val="tx2">
              <a:lumMod val="90000"/>
              <a:lumOff val="1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Content Placeholder 10">
            <a:extLst>
              <a:ext uri="{FF2B5EF4-FFF2-40B4-BE49-F238E27FC236}">
                <a16:creationId xmlns:a16="http://schemas.microsoft.com/office/drawing/2014/main" id="{DD6EC7DA-D195-5244-952F-CF40F8624623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4051754" y="3882609"/>
            <a:ext cx="4083216" cy="1787822"/>
          </a:xfrm>
          <a:solidFill>
            <a:schemeClr val="tx2">
              <a:lumMod val="90000"/>
              <a:lumOff val="1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7" name="Content Placeholder 10">
            <a:extLst>
              <a:ext uri="{FF2B5EF4-FFF2-40B4-BE49-F238E27FC236}">
                <a16:creationId xmlns:a16="http://schemas.microsoft.com/office/drawing/2014/main" id="{F1F4EDE9-9F7E-A141-BB52-78AB8B635372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134970" y="3882609"/>
            <a:ext cx="4040388" cy="1787822"/>
          </a:xfrm>
          <a:solidFill>
            <a:schemeClr val="tx2">
              <a:lumMod val="90000"/>
              <a:lumOff val="1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D2F9F90-7E9D-E04D-A491-2336C7B5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107742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8F732D52-0823-42D7-9118-0835D62459F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0401" y="1535114"/>
            <a:ext cx="2232049" cy="1990818"/>
          </a:xfrm>
          <a:prstGeom prst="rect">
            <a:avLst/>
          </a:prstGeom>
          <a:solidFill>
            <a:schemeClr val="tx2"/>
          </a:solidFill>
        </p:spPr>
        <p:txBody>
          <a:bodyPr tIns="182880" anchor="t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5E07F3DC-7611-41B9-85F7-5E82069084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52653" y="1535114"/>
            <a:ext cx="2232049" cy="1990818"/>
          </a:xfrm>
          <a:prstGeom prst="rect">
            <a:avLst/>
          </a:prstGeom>
          <a:solidFill>
            <a:schemeClr val="tx2"/>
          </a:solidFill>
        </p:spPr>
        <p:txBody>
          <a:bodyPr tIns="182880" anchor="t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9E89C368-E0FA-464A-B5F1-439EBF434B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401" y="3635751"/>
            <a:ext cx="2232049" cy="1990818"/>
          </a:xfrm>
          <a:prstGeom prst="rect">
            <a:avLst/>
          </a:prstGeom>
          <a:solidFill>
            <a:schemeClr val="tx2"/>
          </a:solidFill>
        </p:spPr>
        <p:txBody>
          <a:bodyPr tIns="182880" anchor="t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68E473A9-7688-4AF2-90E8-92942E914FF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52653" y="3635751"/>
            <a:ext cx="2232049" cy="1990818"/>
          </a:xfrm>
          <a:prstGeom prst="rect">
            <a:avLst/>
          </a:prstGeom>
          <a:solidFill>
            <a:schemeClr val="tx2"/>
          </a:solidFill>
        </p:spPr>
        <p:txBody>
          <a:bodyPr tIns="182880" anchor="t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B7B19174-C669-4901-AE8E-92EF72DBEC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27745" y="1535113"/>
            <a:ext cx="2726267" cy="20824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DF925384-589F-4FEE-80E5-45DAAA4979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805333" y="1535113"/>
            <a:ext cx="2726267" cy="20824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92821745-BD44-47D0-82F4-4E8AF92C6BC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027745" y="1796584"/>
            <a:ext cx="2726267" cy="20824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B9B78C2F-D04A-492B-B5BA-7776DDD8B61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805333" y="1796584"/>
            <a:ext cx="2726267" cy="20824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EA6A111F-0D30-4183-955E-CEA48323BD9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027745" y="2058055"/>
            <a:ext cx="2726267" cy="69158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5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2CBC4423-1174-4F0C-89C8-AD0408747B2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805333" y="2058055"/>
            <a:ext cx="2726267" cy="69158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5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5F366CAB-4635-4448-AF52-EDB8BF19E4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027745" y="3648637"/>
            <a:ext cx="2726267" cy="20824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FD85D564-02BF-446E-9E87-04581CD7639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05333" y="3648637"/>
            <a:ext cx="2726267" cy="20824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7" name="Text Placeholder 9">
            <a:extLst>
              <a:ext uri="{FF2B5EF4-FFF2-40B4-BE49-F238E27FC236}">
                <a16:creationId xmlns:a16="http://schemas.microsoft.com/office/drawing/2014/main" id="{299F1F56-6E1B-497F-9131-FC033898D27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027745" y="3910108"/>
            <a:ext cx="2726267" cy="20824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71EB6397-C0CB-4089-998A-9688B74A28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05333" y="3910108"/>
            <a:ext cx="2726267" cy="20824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9" name="Text Placeholder 9">
            <a:extLst>
              <a:ext uri="{FF2B5EF4-FFF2-40B4-BE49-F238E27FC236}">
                <a16:creationId xmlns:a16="http://schemas.microsoft.com/office/drawing/2014/main" id="{C6D05E7F-6127-4908-B3D7-6475E86CE98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27745" y="4171579"/>
            <a:ext cx="2726267" cy="69158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5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0" name="Text Placeholder 9">
            <a:extLst>
              <a:ext uri="{FF2B5EF4-FFF2-40B4-BE49-F238E27FC236}">
                <a16:creationId xmlns:a16="http://schemas.microsoft.com/office/drawing/2014/main" id="{C97A7054-FB73-4913-A93C-F095F9C7E36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805333" y="4171579"/>
            <a:ext cx="2726267" cy="69158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5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486D23-731E-0A43-A9B2-0BC5254BC3A3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96AAE9-C13A-CE48-BFA3-E9759179FE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A51B8F80-A548-9940-8E27-ECB85295E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8575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text, blu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C0AE1-BA74-4080-833F-2F3D67C4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741364"/>
            <a:ext cx="10871200" cy="800100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77C1858A-A22D-4FF6-B76F-A457D6C7AE9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6349831"/>
            <a:ext cx="842393" cy="272775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B340C3-5E15-DB47-9218-592A3576DC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725C88-22FD-6C42-B5A3-100415DCFC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8516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shot - Ma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BA6BD23-76D2-6544-8CB0-FCFE74F88B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807373" y="1524000"/>
            <a:ext cx="6547638" cy="4995106"/>
          </a:xfrm>
          <a:prstGeom prst="rect">
            <a:avLst/>
          </a:prstGeom>
        </p:spPr>
      </p:pic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A70F76F-65C4-1642-A806-A2ABA6BBE9F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058789" y="1780248"/>
            <a:ext cx="6031428" cy="3382471"/>
          </a:xfrm>
          <a:prstGeom prst="rect">
            <a:avLst/>
          </a:prstGeom>
        </p:spPr>
        <p:txBody>
          <a:bodyPr tIns="18288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screenshot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F25913-E32F-9E40-81FB-F85CD081A6A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7926DB-EEC0-DE42-ABC6-056B9DA64F7B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B06DDBD-F573-704B-8675-5C22F72A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4573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shot - P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D118EE6-7BA2-E243-AAC5-AD889F8785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348" y="1366092"/>
            <a:ext cx="6858958" cy="5034708"/>
          </a:xfrm>
          <a:prstGeom prst="rect">
            <a:avLst/>
          </a:prstGeom>
        </p:spPr>
      </p:pic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CF75B251-E7EE-9E4D-90E8-55E4B8AA6AC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035866" y="1718139"/>
            <a:ext cx="6095366" cy="3399195"/>
          </a:xfrm>
          <a:prstGeom prst="rect">
            <a:avLst/>
          </a:prstGeom>
        </p:spPr>
        <p:txBody>
          <a:bodyPr tIns="18288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screenshot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0D1BDB-0E3B-6F42-AE20-E7FD2FC22A1B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D644D-D50A-4649-A1D6-9C854A2FBCA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1EE396-B5CD-1046-AC88-9908E9AB6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889355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CE27E-C285-451B-A77C-263BFE0008B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0" y="0"/>
            <a:ext cx="12192000" cy="6858000"/>
          </a:xfrm>
        </p:spPr>
        <p:txBody>
          <a:bodyPr tIns="182880" anchor="t"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</p:spTree>
    <p:extLst>
      <p:ext uri="{BB962C8B-B14F-4D97-AF65-F5344CB8AC3E}">
        <p14:creationId xmlns:p14="http://schemas.microsoft.com/office/powerpoint/2010/main" val="87268285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>
            <a:extLst>
              <a:ext uri="{FF2B5EF4-FFF2-40B4-BE49-F238E27FC236}">
                <a16:creationId xmlns:a16="http://schemas.microsoft.com/office/drawing/2014/main" id="{66E7B3A7-DF82-1646-AA45-FAAD4C15C10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6349831"/>
            <a:ext cx="842393" cy="272775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864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text, teal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98EC47AF-052A-460D-AE28-0F22028E221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6349831"/>
            <a:ext cx="842393" cy="272775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05E84C2-FF14-9C43-A008-61BE0B807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741364"/>
            <a:ext cx="10871200" cy="800100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64DF27C-574C-A74A-8A6B-8D341965BC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9D702B-2E44-6949-B9BF-8B9250FCFC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7811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C0AE1-BA74-4080-833F-2F3D67C4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294FB4-A0A2-9347-9F06-91F90C169C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F5DD46-2E09-564B-9774-054855B3AD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3456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9926484-A2E5-4D4A-97FA-F5A03DA5296D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60400" y="1542608"/>
            <a:ext cx="10871200" cy="462959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A815D7-85F7-244B-BEFD-A56A1161D6A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C7921B-AC41-ED49-9FD0-7CD8BA22BD2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247DA28-2273-5749-8D7F-A382F83EE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92675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030832C-3FFA-49BB-90A7-2FBD0B526D0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60400" y="1999807"/>
            <a:ext cx="10871200" cy="4172393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 dirty="0"/>
              <a:t>Click icon to add image, chart, object or SmartArt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3FD39ED-978B-4174-BA79-7A54EB1205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0400" y="1542608"/>
            <a:ext cx="10871200" cy="2756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24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err="1"/>
              <a:t>Subheadline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23F767E-5515-6C4A-9951-79F41DA8F9D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103088" y="6485397"/>
            <a:ext cx="4941767" cy="201168"/>
          </a:xfrm>
        </p:spPr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962033-E54F-3B4D-BD95-069E97D5977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B83A1CB-6F19-9144-AE54-CBC45706B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39684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C52E2-1E49-45DA-8C28-09D413E61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19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Headline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F9DDA-55D0-4DDA-BB85-08B991C5D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0" y="1524000"/>
            <a:ext cx="10871200" cy="464819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B4045941-D110-4E42-B03E-967ECE24D59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6349831"/>
            <a:ext cx="842393" cy="272775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78461A-4DD2-0144-9187-E5F41389995E}"/>
              </a:ext>
            </a:extLst>
          </p:cNvPr>
          <p:cNvPicPr>
            <a:picLocks noChangeAspect="1"/>
          </p:cNvPicPr>
          <p:nvPr userDrawn="1"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5"/>
            <a:ext cx="12192000" cy="677791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E44DE-FDA6-5642-9A16-A7F433045A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03088" y="6485397"/>
            <a:ext cx="4941767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ADAB15-2ACC-224B-AB7E-E50C7D6D5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4855" y="6485397"/>
            <a:ext cx="585979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082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8" r:id="rId1"/>
    <p:sldLayoutId id="2147483999" r:id="rId2"/>
    <p:sldLayoutId id="2147484000" r:id="rId3"/>
    <p:sldLayoutId id="2147483992" r:id="rId4"/>
    <p:sldLayoutId id="2147483837" r:id="rId5"/>
    <p:sldLayoutId id="2147483836" r:id="rId6"/>
    <p:sldLayoutId id="2147483829" r:id="rId7"/>
    <p:sldLayoutId id="2147483966" r:id="rId8"/>
    <p:sldLayoutId id="2147483832" r:id="rId9"/>
    <p:sldLayoutId id="2147484001" r:id="rId10"/>
    <p:sldLayoutId id="2147483794" r:id="rId11"/>
    <p:sldLayoutId id="2147483796" r:id="rId12"/>
    <p:sldLayoutId id="2147483830" r:id="rId13"/>
    <p:sldLayoutId id="2147483825" r:id="rId14"/>
    <p:sldLayoutId id="2147483799" r:id="rId15"/>
    <p:sldLayoutId id="2147483800" r:id="rId16"/>
    <p:sldLayoutId id="2147483801" r:id="rId17"/>
    <p:sldLayoutId id="2147483803" r:id="rId18"/>
    <p:sldLayoutId id="2147483804" r:id="rId19"/>
    <p:sldLayoutId id="2147483827" r:id="rId20"/>
    <p:sldLayoutId id="2147483824" r:id="rId21"/>
    <p:sldLayoutId id="2147483994" r:id="rId22"/>
    <p:sldLayoutId id="2147483820" r:id="rId23"/>
    <p:sldLayoutId id="2147483813" r:id="rId24"/>
    <p:sldLayoutId id="2147483834" r:id="rId25"/>
    <p:sldLayoutId id="2147483912" r:id="rId26"/>
    <p:sldLayoutId id="2147483767" r:id="rId27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SzPct val="120000"/>
        <a:buFont typeface="Verdana" panose="020B0604030504040204" pitchFamily="34" charset="0"/>
        <a:buChar char="›"/>
        <a:defRPr sz="1800" b="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rgbClr val="666666"/>
        </a:buClr>
        <a:buSzPct val="100000"/>
        <a:buFont typeface="Arial" panose="020B0604020202020204" pitchFamily="34" charset="0"/>
        <a:buChar char="–"/>
        <a:defRPr lang="en-US" sz="1600" kern="1200" dirty="0" smtClean="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685800" rtl="0" eaLnBrk="1" latinLnBrk="0" hangingPunct="1">
        <a:lnSpc>
          <a:spcPct val="100000"/>
        </a:lnSpc>
        <a:spcBef>
          <a:spcPts val="600"/>
        </a:spcBef>
        <a:spcAft>
          <a:spcPts val="300"/>
        </a:spcAft>
        <a:buClr>
          <a:srgbClr val="666666"/>
        </a:buClr>
        <a:buFont typeface="Wingdings" panose="05000000000000000000" pitchFamily="2" charset="2"/>
        <a:buChar char="§"/>
        <a:defRPr lang="en-US" sz="1400" kern="1200" dirty="0" smtClean="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6858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bg2"/>
        </a:buClr>
        <a:buFont typeface="Arial" panose="020B0604020202020204" pitchFamily="34" charset="0"/>
        <a:buChar char="–"/>
        <a:defRPr lang="en-US" sz="1200" kern="1200" dirty="0" smtClean="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6858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bg2"/>
        </a:buClr>
        <a:buFont typeface="Wingdings" panose="05000000000000000000" pitchFamily="2" charset="2"/>
        <a:buChar char="§"/>
        <a:defRPr lang="en-US" sz="1100" kern="1200" dirty="0" smtClean="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64" userDrawn="1">
          <p15:clr>
            <a:srgbClr val="F26B43"/>
          </p15:clr>
        </p15:guide>
        <p15:guide id="6" orient="horz" pos="3888" userDrawn="1">
          <p15:clr>
            <a:srgbClr val="F26B43"/>
          </p15:clr>
        </p15:guide>
        <p15:guide id="8" orient="horz" pos="960" userDrawn="1">
          <p15:clr>
            <a:srgbClr val="F26B43"/>
          </p15:clr>
        </p15:guide>
        <p15:guide id="10" orient="horz" pos="912" userDrawn="1">
          <p15:clr>
            <a:srgbClr val="F26B43"/>
          </p15:clr>
        </p15:guide>
        <p15:guide id="11" orient="horz" pos="38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C52E2-1E49-45DA-8C28-09D413E61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20713"/>
            <a:ext cx="10871200" cy="812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Headline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F9DDA-55D0-4DDA-BB85-08B991C5D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0" y="1535113"/>
            <a:ext cx="10871200" cy="463708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77A6A514-9200-4820-8CB1-56A0488960F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6511" y="6349831"/>
            <a:ext cx="842393" cy="272775"/>
          </a:xfrm>
          <a:custGeom>
            <a:avLst/>
            <a:gdLst>
              <a:gd name="T0" fmla="*/ 2257 w 2659"/>
              <a:gd name="T1" fmla="*/ 418 h 859"/>
              <a:gd name="T2" fmla="*/ 2418 w 2659"/>
              <a:gd name="T3" fmla="*/ 14 h 859"/>
              <a:gd name="T4" fmla="*/ 2581 w 2659"/>
              <a:gd name="T5" fmla="*/ 583 h 859"/>
              <a:gd name="T6" fmla="*/ 2281 w 2659"/>
              <a:gd name="T7" fmla="*/ 538 h 859"/>
              <a:gd name="T8" fmla="*/ 2108 w 2659"/>
              <a:gd name="T9" fmla="*/ 380 h 859"/>
              <a:gd name="T10" fmla="*/ 1965 w 2659"/>
              <a:gd name="T11" fmla="*/ 551 h 859"/>
              <a:gd name="T12" fmla="*/ 2030 w 2659"/>
              <a:gd name="T13" fmla="*/ 423 h 859"/>
              <a:gd name="T14" fmla="*/ 2139 w 2659"/>
              <a:gd name="T15" fmla="*/ 246 h 859"/>
              <a:gd name="T16" fmla="*/ 1786 w 2659"/>
              <a:gd name="T17" fmla="*/ 535 h 859"/>
              <a:gd name="T18" fmla="*/ 1880 w 2659"/>
              <a:gd name="T19" fmla="*/ 533 h 859"/>
              <a:gd name="T20" fmla="*/ 1862 w 2659"/>
              <a:gd name="T21" fmla="*/ 798 h 859"/>
              <a:gd name="T22" fmla="*/ 1757 w 2659"/>
              <a:gd name="T23" fmla="*/ 722 h 859"/>
              <a:gd name="T24" fmla="*/ 1653 w 2659"/>
              <a:gd name="T25" fmla="*/ 428 h 859"/>
              <a:gd name="T26" fmla="*/ 1606 w 2659"/>
              <a:gd name="T27" fmla="*/ 491 h 859"/>
              <a:gd name="T28" fmla="*/ 1652 w 2659"/>
              <a:gd name="T29" fmla="*/ 577 h 859"/>
              <a:gd name="T30" fmla="*/ 1686 w 2659"/>
              <a:gd name="T31" fmla="*/ 831 h 859"/>
              <a:gd name="T32" fmla="*/ 1388 w 2659"/>
              <a:gd name="T33" fmla="*/ 564 h 859"/>
              <a:gd name="T34" fmla="*/ 1445 w 2659"/>
              <a:gd name="T35" fmla="*/ 636 h 859"/>
              <a:gd name="T36" fmla="*/ 1401 w 2659"/>
              <a:gd name="T37" fmla="*/ 859 h 859"/>
              <a:gd name="T38" fmla="*/ 1539 w 2659"/>
              <a:gd name="T39" fmla="*/ 669 h 859"/>
              <a:gd name="T40" fmla="*/ 1286 w 2659"/>
              <a:gd name="T41" fmla="*/ 504 h 859"/>
              <a:gd name="T42" fmla="*/ 1388 w 2659"/>
              <a:gd name="T43" fmla="*/ 564 h 859"/>
              <a:gd name="T44" fmla="*/ 1444 w 2659"/>
              <a:gd name="T45" fmla="*/ 706 h 859"/>
              <a:gd name="T46" fmla="*/ 1445 w 2659"/>
              <a:gd name="T47" fmla="*/ 780 h 859"/>
              <a:gd name="T48" fmla="*/ 1204 w 2659"/>
              <a:gd name="T49" fmla="*/ 740 h 859"/>
              <a:gd name="T50" fmla="*/ 1042 w 2659"/>
              <a:gd name="T51" fmla="*/ 593 h 859"/>
              <a:gd name="T52" fmla="*/ 1184 w 2659"/>
              <a:gd name="T53" fmla="*/ 548 h 859"/>
              <a:gd name="T54" fmla="*/ 944 w 2659"/>
              <a:gd name="T55" fmla="*/ 595 h 859"/>
              <a:gd name="T56" fmla="*/ 1066 w 2659"/>
              <a:gd name="T57" fmla="*/ 779 h 859"/>
              <a:gd name="T58" fmla="*/ 960 w 2659"/>
              <a:gd name="T59" fmla="*/ 840 h 859"/>
              <a:gd name="T60" fmla="*/ 1204 w 2659"/>
              <a:gd name="T61" fmla="*/ 740 h 859"/>
              <a:gd name="T62" fmla="*/ 791 w 2659"/>
              <a:gd name="T63" fmla="*/ 634 h 859"/>
              <a:gd name="T64" fmla="*/ 589 w 2659"/>
              <a:gd name="T65" fmla="*/ 746 h 859"/>
              <a:gd name="T66" fmla="*/ 884 w 2659"/>
              <a:gd name="T67" fmla="*/ 801 h 859"/>
              <a:gd name="T68" fmla="*/ 754 w 2659"/>
              <a:gd name="T69" fmla="*/ 487 h 859"/>
              <a:gd name="T70" fmla="*/ 644 w 2659"/>
              <a:gd name="T71" fmla="*/ 580 h 859"/>
              <a:gd name="T72" fmla="*/ 745 w 2659"/>
              <a:gd name="T73" fmla="*/ 703 h 859"/>
              <a:gd name="T74" fmla="*/ 791 w 2659"/>
              <a:gd name="T75" fmla="*/ 777 h 859"/>
              <a:gd name="T76" fmla="*/ 686 w 2659"/>
              <a:gd name="T77" fmla="*/ 745 h 859"/>
              <a:gd name="T78" fmla="*/ 476 w 2659"/>
              <a:gd name="T79" fmla="*/ 491 h 859"/>
              <a:gd name="T80" fmla="*/ 476 w 2659"/>
              <a:gd name="T81" fmla="*/ 854 h 859"/>
              <a:gd name="T82" fmla="*/ 270 w 2659"/>
              <a:gd name="T83" fmla="*/ 818 h 859"/>
              <a:gd name="T84" fmla="*/ 7 w 2659"/>
              <a:gd name="T85" fmla="*/ 427 h 859"/>
              <a:gd name="T86" fmla="*/ 195 w 2659"/>
              <a:gd name="T87" fmla="*/ 744 h 859"/>
              <a:gd name="T88" fmla="*/ 382 w 2659"/>
              <a:gd name="T89" fmla="*/ 427 h 859"/>
              <a:gd name="T90" fmla="*/ 1895 w 2659"/>
              <a:gd name="T91" fmla="*/ 815 h 859"/>
              <a:gd name="T92" fmla="*/ 1928 w 2659"/>
              <a:gd name="T93" fmla="*/ 815 h 859"/>
              <a:gd name="T94" fmla="*/ 1908 w 2659"/>
              <a:gd name="T95" fmla="*/ 848 h 859"/>
              <a:gd name="T96" fmla="*/ 1944 w 2659"/>
              <a:gd name="T97" fmla="*/ 808 h 859"/>
              <a:gd name="T98" fmla="*/ 1955 w 2659"/>
              <a:gd name="T99" fmla="*/ 833 h 859"/>
              <a:gd name="T100" fmla="*/ 1974 w 2659"/>
              <a:gd name="T101" fmla="*/ 808 h 859"/>
              <a:gd name="T102" fmla="*/ 1967 w 2659"/>
              <a:gd name="T103" fmla="*/ 830 h 859"/>
              <a:gd name="T104" fmla="*/ 1957 w 2659"/>
              <a:gd name="T105" fmla="*/ 842 h 859"/>
              <a:gd name="T106" fmla="*/ 1941 w 2659"/>
              <a:gd name="T107" fmla="*/ 817 h 859"/>
              <a:gd name="T108" fmla="*/ 1935 w 2659"/>
              <a:gd name="T109" fmla="*/ 848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59" h="859">
                <a:moveTo>
                  <a:pt x="2139" y="246"/>
                </a:moveTo>
                <a:cubicBezTo>
                  <a:pt x="2174" y="236"/>
                  <a:pt x="2211" y="256"/>
                  <a:pt x="2221" y="292"/>
                </a:cubicBezTo>
                <a:cubicBezTo>
                  <a:pt x="2257" y="418"/>
                  <a:pt x="2257" y="418"/>
                  <a:pt x="2257" y="418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54" y="79"/>
                  <a:pt x="2354" y="79"/>
                  <a:pt x="2354" y="79"/>
                </a:cubicBezTo>
                <a:cubicBezTo>
                  <a:pt x="2363" y="48"/>
                  <a:pt x="2387" y="23"/>
                  <a:pt x="2418" y="14"/>
                </a:cubicBezTo>
                <a:cubicBezTo>
                  <a:pt x="2467" y="0"/>
                  <a:pt x="2518" y="29"/>
                  <a:pt x="2532" y="78"/>
                </a:cubicBezTo>
                <a:cubicBezTo>
                  <a:pt x="2644" y="469"/>
                  <a:pt x="2644" y="469"/>
                  <a:pt x="2644" y="469"/>
                </a:cubicBezTo>
                <a:cubicBezTo>
                  <a:pt x="2659" y="518"/>
                  <a:pt x="2630" y="569"/>
                  <a:pt x="2581" y="583"/>
                </a:cubicBezTo>
                <a:cubicBezTo>
                  <a:pt x="2532" y="597"/>
                  <a:pt x="2481" y="569"/>
                  <a:pt x="2467" y="520"/>
                </a:cubicBezTo>
                <a:cubicBezTo>
                  <a:pt x="2377" y="206"/>
                  <a:pt x="2377" y="206"/>
                  <a:pt x="2377" y="206"/>
                </a:cubicBezTo>
                <a:cubicBezTo>
                  <a:pt x="2281" y="538"/>
                  <a:pt x="2281" y="538"/>
                  <a:pt x="2281" y="538"/>
                </a:cubicBezTo>
                <a:cubicBezTo>
                  <a:pt x="2275" y="559"/>
                  <a:pt x="2259" y="577"/>
                  <a:pt x="2236" y="584"/>
                </a:cubicBezTo>
                <a:cubicBezTo>
                  <a:pt x="2200" y="594"/>
                  <a:pt x="2163" y="574"/>
                  <a:pt x="2153" y="538"/>
                </a:cubicBezTo>
                <a:cubicBezTo>
                  <a:pt x="2108" y="380"/>
                  <a:pt x="2108" y="380"/>
                  <a:pt x="2108" y="380"/>
                </a:cubicBezTo>
                <a:cubicBezTo>
                  <a:pt x="2059" y="551"/>
                  <a:pt x="2059" y="551"/>
                  <a:pt x="2059" y="551"/>
                </a:cubicBezTo>
                <a:cubicBezTo>
                  <a:pt x="2054" y="567"/>
                  <a:pt x="2042" y="580"/>
                  <a:pt x="2025" y="585"/>
                </a:cubicBezTo>
                <a:cubicBezTo>
                  <a:pt x="1999" y="592"/>
                  <a:pt x="1972" y="577"/>
                  <a:pt x="1965" y="551"/>
                </a:cubicBezTo>
                <a:cubicBezTo>
                  <a:pt x="1936" y="450"/>
                  <a:pt x="1936" y="450"/>
                  <a:pt x="1936" y="450"/>
                </a:cubicBezTo>
                <a:cubicBezTo>
                  <a:pt x="1929" y="424"/>
                  <a:pt x="1944" y="397"/>
                  <a:pt x="1969" y="390"/>
                </a:cubicBezTo>
                <a:cubicBezTo>
                  <a:pt x="1995" y="383"/>
                  <a:pt x="2022" y="398"/>
                  <a:pt x="2030" y="423"/>
                </a:cubicBezTo>
                <a:cubicBezTo>
                  <a:pt x="2042" y="468"/>
                  <a:pt x="2042" y="468"/>
                  <a:pt x="2042" y="468"/>
                </a:cubicBezTo>
                <a:cubicBezTo>
                  <a:pt x="2093" y="292"/>
                  <a:pt x="2093" y="292"/>
                  <a:pt x="2093" y="292"/>
                </a:cubicBezTo>
                <a:cubicBezTo>
                  <a:pt x="2099" y="270"/>
                  <a:pt x="2116" y="252"/>
                  <a:pt x="2139" y="246"/>
                </a:cubicBezTo>
                <a:close/>
                <a:moveTo>
                  <a:pt x="1833" y="487"/>
                </a:moveTo>
                <a:cubicBezTo>
                  <a:pt x="1792" y="487"/>
                  <a:pt x="1786" y="508"/>
                  <a:pt x="1786" y="533"/>
                </a:cubicBezTo>
                <a:cubicBezTo>
                  <a:pt x="1786" y="535"/>
                  <a:pt x="1786" y="535"/>
                  <a:pt x="1786" y="535"/>
                </a:cubicBezTo>
                <a:cubicBezTo>
                  <a:pt x="1786" y="561"/>
                  <a:pt x="1792" y="581"/>
                  <a:pt x="1833" y="581"/>
                </a:cubicBezTo>
                <a:cubicBezTo>
                  <a:pt x="1875" y="581"/>
                  <a:pt x="1880" y="561"/>
                  <a:pt x="1880" y="535"/>
                </a:cubicBezTo>
                <a:cubicBezTo>
                  <a:pt x="1880" y="533"/>
                  <a:pt x="1880" y="533"/>
                  <a:pt x="1880" y="533"/>
                </a:cubicBezTo>
                <a:cubicBezTo>
                  <a:pt x="1880" y="508"/>
                  <a:pt x="1875" y="487"/>
                  <a:pt x="1833" y="487"/>
                </a:cubicBezTo>
                <a:close/>
                <a:moveTo>
                  <a:pt x="1847" y="841"/>
                </a:moveTo>
                <a:cubicBezTo>
                  <a:pt x="1866" y="837"/>
                  <a:pt x="1867" y="827"/>
                  <a:pt x="1862" y="798"/>
                </a:cubicBezTo>
                <a:cubicBezTo>
                  <a:pt x="1857" y="770"/>
                  <a:pt x="1856" y="762"/>
                  <a:pt x="1837" y="765"/>
                </a:cubicBezTo>
                <a:cubicBezTo>
                  <a:pt x="1812" y="768"/>
                  <a:pt x="1784" y="775"/>
                  <a:pt x="1770" y="766"/>
                </a:cubicBezTo>
                <a:cubicBezTo>
                  <a:pt x="1760" y="759"/>
                  <a:pt x="1757" y="753"/>
                  <a:pt x="1757" y="722"/>
                </a:cubicBezTo>
                <a:cubicBezTo>
                  <a:pt x="1757" y="428"/>
                  <a:pt x="1757" y="428"/>
                  <a:pt x="1757" y="428"/>
                </a:cubicBezTo>
                <a:cubicBezTo>
                  <a:pt x="1757" y="399"/>
                  <a:pt x="1752" y="392"/>
                  <a:pt x="1705" y="392"/>
                </a:cubicBezTo>
                <a:cubicBezTo>
                  <a:pt x="1658" y="392"/>
                  <a:pt x="1653" y="399"/>
                  <a:pt x="1653" y="428"/>
                </a:cubicBezTo>
                <a:cubicBezTo>
                  <a:pt x="1653" y="490"/>
                  <a:pt x="1653" y="490"/>
                  <a:pt x="1653" y="490"/>
                </a:cubicBezTo>
                <a:cubicBezTo>
                  <a:pt x="1653" y="491"/>
                  <a:pt x="1653" y="491"/>
                  <a:pt x="1652" y="491"/>
                </a:cubicBezTo>
                <a:cubicBezTo>
                  <a:pt x="1606" y="491"/>
                  <a:pt x="1606" y="491"/>
                  <a:pt x="1606" y="491"/>
                </a:cubicBezTo>
                <a:cubicBezTo>
                  <a:pt x="1582" y="491"/>
                  <a:pt x="1577" y="495"/>
                  <a:pt x="1577" y="534"/>
                </a:cubicBezTo>
                <a:cubicBezTo>
                  <a:pt x="1577" y="573"/>
                  <a:pt x="1582" y="577"/>
                  <a:pt x="1606" y="577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3" y="577"/>
                  <a:pt x="1653" y="577"/>
                  <a:pt x="1653" y="578"/>
                </a:cubicBezTo>
                <a:cubicBezTo>
                  <a:pt x="1653" y="734"/>
                  <a:pt x="1653" y="734"/>
                  <a:pt x="1653" y="734"/>
                </a:cubicBezTo>
                <a:cubicBezTo>
                  <a:pt x="1653" y="768"/>
                  <a:pt x="1657" y="806"/>
                  <a:pt x="1686" y="831"/>
                </a:cubicBezTo>
                <a:cubicBezTo>
                  <a:pt x="1706" y="849"/>
                  <a:pt x="1733" y="854"/>
                  <a:pt x="1757" y="854"/>
                </a:cubicBezTo>
                <a:cubicBezTo>
                  <a:pt x="1796" y="854"/>
                  <a:pt x="1831" y="845"/>
                  <a:pt x="1847" y="841"/>
                </a:cubicBezTo>
                <a:close/>
                <a:moveTo>
                  <a:pt x="1388" y="564"/>
                </a:moveTo>
                <a:cubicBezTo>
                  <a:pt x="1431" y="564"/>
                  <a:pt x="1446" y="583"/>
                  <a:pt x="1446" y="615"/>
                </a:cubicBezTo>
                <a:cubicBezTo>
                  <a:pt x="1446" y="634"/>
                  <a:pt x="1446" y="634"/>
                  <a:pt x="1446" y="634"/>
                </a:cubicBezTo>
                <a:cubicBezTo>
                  <a:pt x="1446" y="635"/>
                  <a:pt x="1446" y="636"/>
                  <a:pt x="1445" y="636"/>
                </a:cubicBezTo>
                <a:cubicBezTo>
                  <a:pt x="1426" y="634"/>
                  <a:pt x="1407" y="633"/>
                  <a:pt x="1388" y="633"/>
                </a:cubicBezTo>
                <a:cubicBezTo>
                  <a:pt x="1304" y="633"/>
                  <a:pt x="1244" y="660"/>
                  <a:pt x="1244" y="746"/>
                </a:cubicBezTo>
                <a:cubicBezTo>
                  <a:pt x="1244" y="833"/>
                  <a:pt x="1313" y="859"/>
                  <a:pt x="1401" y="859"/>
                </a:cubicBezTo>
                <a:cubicBezTo>
                  <a:pt x="1457" y="859"/>
                  <a:pt x="1501" y="844"/>
                  <a:pt x="1515" y="837"/>
                </a:cubicBezTo>
                <a:cubicBezTo>
                  <a:pt x="1530" y="830"/>
                  <a:pt x="1539" y="822"/>
                  <a:pt x="1539" y="801"/>
                </a:cubicBezTo>
                <a:cubicBezTo>
                  <a:pt x="1539" y="788"/>
                  <a:pt x="1539" y="682"/>
                  <a:pt x="1539" y="669"/>
                </a:cubicBezTo>
                <a:cubicBezTo>
                  <a:pt x="1539" y="613"/>
                  <a:pt x="1541" y="592"/>
                  <a:pt x="1527" y="557"/>
                </a:cubicBezTo>
                <a:cubicBezTo>
                  <a:pt x="1515" y="524"/>
                  <a:pt x="1480" y="487"/>
                  <a:pt x="1410" y="487"/>
                </a:cubicBezTo>
                <a:cubicBezTo>
                  <a:pt x="1339" y="487"/>
                  <a:pt x="1292" y="503"/>
                  <a:pt x="1286" y="504"/>
                </a:cubicBezTo>
                <a:cubicBezTo>
                  <a:pt x="1267" y="509"/>
                  <a:pt x="1267" y="520"/>
                  <a:pt x="1273" y="548"/>
                </a:cubicBezTo>
                <a:cubicBezTo>
                  <a:pt x="1279" y="576"/>
                  <a:pt x="1280" y="584"/>
                  <a:pt x="1299" y="580"/>
                </a:cubicBezTo>
                <a:cubicBezTo>
                  <a:pt x="1300" y="580"/>
                  <a:pt x="1357" y="564"/>
                  <a:pt x="1388" y="564"/>
                </a:cubicBezTo>
                <a:close/>
                <a:moveTo>
                  <a:pt x="1342" y="745"/>
                </a:moveTo>
                <a:cubicBezTo>
                  <a:pt x="1342" y="712"/>
                  <a:pt x="1365" y="703"/>
                  <a:pt x="1400" y="703"/>
                </a:cubicBezTo>
                <a:cubicBezTo>
                  <a:pt x="1414" y="703"/>
                  <a:pt x="1426" y="704"/>
                  <a:pt x="1444" y="706"/>
                </a:cubicBezTo>
                <a:cubicBezTo>
                  <a:pt x="1445" y="707"/>
                  <a:pt x="1446" y="708"/>
                  <a:pt x="1446" y="709"/>
                </a:cubicBezTo>
                <a:cubicBezTo>
                  <a:pt x="1446" y="777"/>
                  <a:pt x="1446" y="777"/>
                  <a:pt x="1446" y="777"/>
                </a:cubicBezTo>
                <a:cubicBezTo>
                  <a:pt x="1446" y="778"/>
                  <a:pt x="1446" y="779"/>
                  <a:pt x="1445" y="780"/>
                </a:cubicBezTo>
                <a:cubicBezTo>
                  <a:pt x="1434" y="784"/>
                  <a:pt x="1419" y="787"/>
                  <a:pt x="1403" y="787"/>
                </a:cubicBezTo>
                <a:cubicBezTo>
                  <a:pt x="1363" y="787"/>
                  <a:pt x="1342" y="775"/>
                  <a:pt x="1342" y="745"/>
                </a:cubicBezTo>
                <a:close/>
                <a:moveTo>
                  <a:pt x="1204" y="740"/>
                </a:moveTo>
                <a:cubicBezTo>
                  <a:pt x="1203" y="712"/>
                  <a:pt x="1196" y="690"/>
                  <a:pt x="1171" y="669"/>
                </a:cubicBezTo>
                <a:cubicBezTo>
                  <a:pt x="1154" y="653"/>
                  <a:pt x="1128" y="643"/>
                  <a:pt x="1090" y="629"/>
                </a:cubicBezTo>
                <a:cubicBezTo>
                  <a:pt x="1066" y="620"/>
                  <a:pt x="1042" y="615"/>
                  <a:pt x="1042" y="593"/>
                </a:cubicBezTo>
                <a:cubicBezTo>
                  <a:pt x="1042" y="575"/>
                  <a:pt x="1060" y="567"/>
                  <a:pt x="1075" y="566"/>
                </a:cubicBezTo>
                <a:cubicBezTo>
                  <a:pt x="1106" y="564"/>
                  <a:pt x="1140" y="576"/>
                  <a:pt x="1158" y="580"/>
                </a:cubicBezTo>
                <a:cubicBezTo>
                  <a:pt x="1177" y="584"/>
                  <a:pt x="1178" y="576"/>
                  <a:pt x="1184" y="548"/>
                </a:cubicBezTo>
                <a:cubicBezTo>
                  <a:pt x="1191" y="520"/>
                  <a:pt x="1190" y="509"/>
                  <a:pt x="1172" y="504"/>
                </a:cubicBezTo>
                <a:cubicBezTo>
                  <a:pt x="1156" y="500"/>
                  <a:pt x="1126" y="487"/>
                  <a:pt x="1066" y="487"/>
                </a:cubicBezTo>
                <a:cubicBezTo>
                  <a:pt x="989" y="487"/>
                  <a:pt x="942" y="535"/>
                  <a:pt x="944" y="595"/>
                </a:cubicBezTo>
                <a:cubicBezTo>
                  <a:pt x="946" y="670"/>
                  <a:pt x="1005" y="691"/>
                  <a:pt x="1049" y="704"/>
                </a:cubicBezTo>
                <a:cubicBezTo>
                  <a:pt x="1088" y="714"/>
                  <a:pt x="1107" y="726"/>
                  <a:pt x="1105" y="749"/>
                </a:cubicBezTo>
                <a:cubicBezTo>
                  <a:pt x="1104" y="771"/>
                  <a:pt x="1086" y="779"/>
                  <a:pt x="1066" y="779"/>
                </a:cubicBezTo>
                <a:cubicBezTo>
                  <a:pt x="1039" y="779"/>
                  <a:pt x="994" y="767"/>
                  <a:pt x="970" y="762"/>
                </a:cubicBezTo>
                <a:cubicBezTo>
                  <a:pt x="952" y="758"/>
                  <a:pt x="949" y="770"/>
                  <a:pt x="945" y="799"/>
                </a:cubicBezTo>
                <a:cubicBezTo>
                  <a:pt x="941" y="828"/>
                  <a:pt x="941" y="833"/>
                  <a:pt x="960" y="840"/>
                </a:cubicBezTo>
                <a:cubicBezTo>
                  <a:pt x="960" y="840"/>
                  <a:pt x="1015" y="859"/>
                  <a:pt x="1073" y="859"/>
                </a:cubicBezTo>
                <a:cubicBezTo>
                  <a:pt x="1117" y="859"/>
                  <a:pt x="1149" y="844"/>
                  <a:pt x="1167" y="830"/>
                </a:cubicBezTo>
                <a:cubicBezTo>
                  <a:pt x="1191" y="811"/>
                  <a:pt x="1205" y="779"/>
                  <a:pt x="1204" y="740"/>
                </a:cubicBezTo>
                <a:close/>
                <a:moveTo>
                  <a:pt x="733" y="564"/>
                </a:moveTo>
                <a:cubicBezTo>
                  <a:pt x="775" y="564"/>
                  <a:pt x="791" y="583"/>
                  <a:pt x="791" y="615"/>
                </a:cubicBezTo>
                <a:cubicBezTo>
                  <a:pt x="791" y="634"/>
                  <a:pt x="791" y="634"/>
                  <a:pt x="791" y="634"/>
                </a:cubicBezTo>
                <a:cubicBezTo>
                  <a:pt x="791" y="635"/>
                  <a:pt x="790" y="636"/>
                  <a:pt x="790" y="636"/>
                </a:cubicBezTo>
                <a:cubicBezTo>
                  <a:pt x="771" y="634"/>
                  <a:pt x="752" y="633"/>
                  <a:pt x="733" y="633"/>
                </a:cubicBezTo>
                <a:cubicBezTo>
                  <a:pt x="649" y="633"/>
                  <a:pt x="589" y="660"/>
                  <a:pt x="589" y="746"/>
                </a:cubicBezTo>
                <a:cubicBezTo>
                  <a:pt x="589" y="833"/>
                  <a:pt x="658" y="859"/>
                  <a:pt x="745" y="859"/>
                </a:cubicBezTo>
                <a:cubicBezTo>
                  <a:pt x="801" y="859"/>
                  <a:pt x="845" y="844"/>
                  <a:pt x="860" y="837"/>
                </a:cubicBezTo>
                <a:cubicBezTo>
                  <a:pt x="875" y="830"/>
                  <a:pt x="884" y="822"/>
                  <a:pt x="884" y="801"/>
                </a:cubicBezTo>
                <a:cubicBezTo>
                  <a:pt x="884" y="788"/>
                  <a:pt x="884" y="682"/>
                  <a:pt x="884" y="669"/>
                </a:cubicBezTo>
                <a:cubicBezTo>
                  <a:pt x="884" y="613"/>
                  <a:pt x="885" y="592"/>
                  <a:pt x="872" y="557"/>
                </a:cubicBezTo>
                <a:cubicBezTo>
                  <a:pt x="859" y="524"/>
                  <a:pt x="824" y="487"/>
                  <a:pt x="754" y="487"/>
                </a:cubicBezTo>
                <a:cubicBezTo>
                  <a:pt x="684" y="487"/>
                  <a:pt x="637" y="503"/>
                  <a:pt x="630" y="504"/>
                </a:cubicBezTo>
                <a:cubicBezTo>
                  <a:pt x="612" y="509"/>
                  <a:pt x="612" y="520"/>
                  <a:pt x="618" y="548"/>
                </a:cubicBezTo>
                <a:cubicBezTo>
                  <a:pt x="624" y="576"/>
                  <a:pt x="625" y="584"/>
                  <a:pt x="644" y="580"/>
                </a:cubicBezTo>
                <a:cubicBezTo>
                  <a:pt x="644" y="580"/>
                  <a:pt x="702" y="564"/>
                  <a:pt x="733" y="564"/>
                </a:cubicBezTo>
                <a:close/>
                <a:moveTo>
                  <a:pt x="686" y="745"/>
                </a:moveTo>
                <a:cubicBezTo>
                  <a:pt x="686" y="712"/>
                  <a:pt x="710" y="703"/>
                  <a:pt x="745" y="703"/>
                </a:cubicBezTo>
                <a:cubicBezTo>
                  <a:pt x="758" y="703"/>
                  <a:pt x="771" y="704"/>
                  <a:pt x="789" y="706"/>
                </a:cubicBezTo>
                <a:cubicBezTo>
                  <a:pt x="790" y="707"/>
                  <a:pt x="791" y="708"/>
                  <a:pt x="791" y="709"/>
                </a:cubicBezTo>
                <a:cubicBezTo>
                  <a:pt x="791" y="777"/>
                  <a:pt x="791" y="777"/>
                  <a:pt x="791" y="777"/>
                </a:cubicBezTo>
                <a:cubicBezTo>
                  <a:pt x="791" y="778"/>
                  <a:pt x="790" y="779"/>
                  <a:pt x="789" y="780"/>
                </a:cubicBezTo>
                <a:cubicBezTo>
                  <a:pt x="778" y="784"/>
                  <a:pt x="763" y="787"/>
                  <a:pt x="748" y="787"/>
                </a:cubicBezTo>
                <a:cubicBezTo>
                  <a:pt x="708" y="787"/>
                  <a:pt x="686" y="775"/>
                  <a:pt x="686" y="745"/>
                </a:cubicBezTo>
                <a:close/>
                <a:moveTo>
                  <a:pt x="528" y="818"/>
                </a:moveTo>
                <a:cubicBezTo>
                  <a:pt x="528" y="527"/>
                  <a:pt x="528" y="527"/>
                  <a:pt x="528" y="527"/>
                </a:cubicBezTo>
                <a:cubicBezTo>
                  <a:pt x="528" y="498"/>
                  <a:pt x="523" y="491"/>
                  <a:pt x="476" y="491"/>
                </a:cubicBezTo>
                <a:cubicBezTo>
                  <a:pt x="429" y="491"/>
                  <a:pt x="424" y="498"/>
                  <a:pt x="424" y="527"/>
                </a:cubicBezTo>
                <a:cubicBezTo>
                  <a:pt x="424" y="818"/>
                  <a:pt x="424" y="818"/>
                  <a:pt x="424" y="818"/>
                </a:cubicBezTo>
                <a:cubicBezTo>
                  <a:pt x="424" y="847"/>
                  <a:pt x="429" y="854"/>
                  <a:pt x="476" y="854"/>
                </a:cubicBezTo>
                <a:cubicBezTo>
                  <a:pt x="523" y="854"/>
                  <a:pt x="528" y="847"/>
                  <a:pt x="528" y="818"/>
                </a:cubicBezTo>
                <a:close/>
                <a:moveTo>
                  <a:pt x="382" y="427"/>
                </a:moveTo>
                <a:cubicBezTo>
                  <a:pt x="270" y="818"/>
                  <a:pt x="270" y="818"/>
                  <a:pt x="270" y="818"/>
                </a:cubicBezTo>
                <a:cubicBezTo>
                  <a:pt x="260" y="847"/>
                  <a:pt x="241" y="854"/>
                  <a:pt x="195" y="854"/>
                </a:cubicBezTo>
                <a:cubicBezTo>
                  <a:pt x="148" y="854"/>
                  <a:pt x="129" y="847"/>
                  <a:pt x="119" y="818"/>
                </a:cubicBezTo>
                <a:cubicBezTo>
                  <a:pt x="7" y="427"/>
                  <a:pt x="7" y="427"/>
                  <a:pt x="7" y="427"/>
                </a:cubicBezTo>
                <a:cubicBezTo>
                  <a:pt x="0" y="399"/>
                  <a:pt x="9" y="392"/>
                  <a:pt x="53" y="392"/>
                </a:cubicBezTo>
                <a:cubicBezTo>
                  <a:pt x="96" y="392"/>
                  <a:pt x="103" y="399"/>
                  <a:pt x="110" y="428"/>
                </a:cubicBezTo>
                <a:cubicBezTo>
                  <a:pt x="195" y="744"/>
                  <a:pt x="195" y="744"/>
                  <a:pt x="195" y="744"/>
                </a:cubicBezTo>
                <a:cubicBezTo>
                  <a:pt x="279" y="428"/>
                  <a:pt x="279" y="428"/>
                  <a:pt x="279" y="428"/>
                </a:cubicBezTo>
                <a:cubicBezTo>
                  <a:pt x="286" y="399"/>
                  <a:pt x="293" y="392"/>
                  <a:pt x="337" y="392"/>
                </a:cubicBezTo>
                <a:cubicBezTo>
                  <a:pt x="380" y="392"/>
                  <a:pt x="389" y="399"/>
                  <a:pt x="382" y="427"/>
                </a:cubicBezTo>
                <a:close/>
                <a:moveTo>
                  <a:pt x="1908" y="848"/>
                </a:moveTo>
                <a:cubicBezTo>
                  <a:pt x="1908" y="815"/>
                  <a:pt x="1908" y="815"/>
                  <a:pt x="1908" y="815"/>
                </a:cubicBezTo>
                <a:cubicBezTo>
                  <a:pt x="1895" y="815"/>
                  <a:pt x="1895" y="815"/>
                  <a:pt x="1895" y="815"/>
                </a:cubicBezTo>
                <a:cubicBezTo>
                  <a:pt x="1895" y="808"/>
                  <a:pt x="1895" y="808"/>
                  <a:pt x="1895" y="808"/>
                </a:cubicBezTo>
                <a:cubicBezTo>
                  <a:pt x="1928" y="808"/>
                  <a:pt x="1928" y="808"/>
                  <a:pt x="1928" y="808"/>
                </a:cubicBezTo>
                <a:cubicBezTo>
                  <a:pt x="1928" y="815"/>
                  <a:pt x="1928" y="815"/>
                  <a:pt x="1928" y="815"/>
                </a:cubicBezTo>
                <a:cubicBezTo>
                  <a:pt x="1915" y="815"/>
                  <a:pt x="1915" y="815"/>
                  <a:pt x="1915" y="815"/>
                </a:cubicBezTo>
                <a:cubicBezTo>
                  <a:pt x="1915" y="848"/>
                  <a:pt x="1915" y="848"/>
                  <a:pt x="1915" y="848"/>
                </a:cubicBezTo>
                <a:lnTo>
                  <a:pt x="1908" y="848"/>
                </a:lnTo>
                <a:close/>
                <a:moveTo>
                  <a:pt x="1935" y="848"/>
                </a:moveTo>
                <a:cubicBezTo>
                  <a:pt x="1935" y="808"/>
                  <a:pt x="1935" y="808"/>
                  <a:pt x="1935" y="808"/>
                </a:cubicBezTo>
                <a:cubicBezTo>
                  <a:pt x="1944" y="808"/>
                  <a:pt x="1944" y="808"/>
                  <a:pt x="1944" y="808"/>
                </a:cubicBezTo>
                <a:cubicBezTo>
                  <a:pt x="1951" y="823"/>
                  <a:pt x="1951" y="823"/>
                  <a:pt x="1951" y="823"/>
                </a:cubicBezTo>
                <a:cubicBezTo>
                  <a:pt x="1954" y="833"/>
                  <a:pt x="1954" y="833"/>
                  <a:pt x="1954" y="833"/>
                </a:cubicBezTo>
                <a:cubicBezTo>
                  <a:pt x="1955" y="833"/>
                  <a:pt x="1955" y="833"/>
                  <a:pt x="1955" y="833"/>
                </a:cubicBezTo>
                <a:cubicBezTo>
                  <a:pt x="1958" y="823"/>
                  <a:pt x="1958" y="823"/>
                  <a:pt x="1958" y="823"/>
                </a:cubicBezTo>
                <a:cubicBezTo>
                  <a:pt x="1964" y="808"/>
                  <a:pt x="1964" y="808"/>
                  <a:pt x="1964" y="808"/>
                </a:cubicBezTo>
                <a:cubicBezTo>
                  <a:pt x="1974" y="808"/>
                  <a:pt x="1974" y="808"/>
                  <a:pt x="1974" y="808"/>
                </a:cubicBezTo>
                <a:cubicBezTo>
                  <a:pt x="1974" y="848"/>
                  <a:pt x="1974" y="848"/>
                  <a:pt x="1974" y="848"/>
                </a:cubicBezTo>
                <a:cubicBezTo>
                  <a:pt x="1967" y="848"/>
                  <a:pt x="1967" y="848"/>
                  <a:pt x="1967" y="848"/>
                </a:cubicBezTo>
                <a:cubicBezTo>
                  <a:pt x="1967" y="830"/>
                  <a:pt x="1967" y="830"/>
                  <a:pt x="1967" y="830"/>
                </a:cubicBezTo>
                <a:cubicBezTo>
                  <a:pt x="1968" y="817"/>
                  <a:pt x="1968" y="817"/>
                  <a:pt x="1968" y="817"/>
                </a:cubicBezTo>
                <a:cubicBezTo>
                  <a:pt x="1967" y="817"/>
                  <a:pt x="1967" y="817"/>
                  <a:pt x="1967" y="817"/>
                </a:cubicBezTo>
                <a:cubicBezTo>
                  <a:pt x="1957" y="842"/>
                  <a:pt x="1957" y="842"/>
                  <a:pt x="1957" y="842"/>
                </a:cubicBezTo>
                <a:cubicBezTo>
                  <a:pt x="1951" y="842"/>
                  <a:pt x="1951" y="842"/>
                  <a:pt x="1951" y="842"/>
                </a:cubicBezTo>
                <a:cubicBezTo>
                  <a:pt x="1942" y="817"/>
                  <a:pt x="1942" y="817"/>
                  <a:pt x="1942" y="817"/>
                </a:cubicBezTo>
                <a:cubicBezTo>
                  <a:pt x="1941" y="817"/>
                  <a:pt x="1941" y="817"/>
                  <a:pt x="1941" y="817"/>
                </a:cubicBezTo>
                <a:cubicBezTo>
                  <a:pt x="1942" y="830"/>
                  <a:pt x="1942" y="830"/>
                  <a:pt x="1942" y="830"/>
                </a:cubicBezTo>
                <a:cubicBezTo>
                  <a:pt x="1942" y="848"/>
                  <a:pt x="1942" y="848"/>
                  <a:pt x="1942" y="848"/>
                </a:cubicBezTo>
                <a:lnTo>
                  <a:pt x="1935" y="8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D2B8C4-40CB-4D48-A85C-AADB716AD169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7791"/>
          </a:xfrm>
          <a:prstGeom prst="rect">
            <a:avLst/>
          </a:prstGeom>
        </p:spPr>
      </p:pic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5A1F398B-343F-C440-941B-CB9F4D3F37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4855" y="6485397"/>
            <a:ext cx="585979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D269874-3913-3E4A-9285-BA6A0CAD74F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827200-92D3-9146-BB60-524CEB58F7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03088" y="6485397"/>
            <a:ext cx="4941767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Classification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697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4" r:id="rId1"/>
    <p:sldLayoutId id="2147483984" r:id="rId2"/>
    <p:sldLayoutId id="2147483997" r:id="rId3"/>
    <p:sldLayoutId id="2147483986" r:id="rId4"/>
    <p:sldLayoutId id="2147483993" r:id="rId5"/>
    <p:sldLayoutId id="2147483918" r:id="rId6"/>
    <p:sldLayoutId id="2147483927" r:id="rId7"/>
    <p:sldLayoutId id="2147483928" r:id="rId8"/>
    <p:sldLayoutId id="2147483936" r:id="rId9"/>
    <p:sldLayoutId id="2147483937" r:id="rId10"/>
    <p:sldLayoutId id="2147483946" r:id="rId11"/>
    <p:sldLayoutId id="2147483947" r:id="rId12"/>
    <p:sldLayoutId id="2147483948" r:id="rId13"/>
    <p:sldLayoutId id="2147483949" r:id="rId14"/>
    <p:sldLayoutId id="2147483950" r:id="rId15"/>
    <p:sldLayoutId id="2147483951" r:id="rId16"/>
    <p:sldLayoutId id="2147483953" r:id="rId17"/>
    <p:sldLayoutId id="2147483954" r:id="rId18"/>
    <p:sldLayoutId id="2147483955" r:id="rId19"/>
    <p:sldLayoutId id="2147483956" r:id="rId20"/>
    <p:sldLayoutId id="2147483996" r:id="rId21"/>
    <p:sldLayoutId id="2147483959" r:id="rId22"/>
    <p:sldLayoutId id="2147483960" r:id="rId23"/>
    <p:sldLayoutId id="2147483961" r:id="rId24"/>
    <p:sldLayoutId id="2147483962" r:id="rId25"/>
    <p:sldLayoutId id="2147483963" r:id="rId26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kern="1200" cap="none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SzPct val="120000"/>
        <a:buFont typeface="Verdana" panose="020B0604030504040204" pitchFamily="34" charset="0"/>
        <a:buChar char="›"/>
        <a:defRPr sz="1800" b="0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-22860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2"/>
        </a:buClr>
        <a:buSzPct val="100000"/>
        <a:buFont typeface="Arial" panose="020B0604020202020204" pitchFamily="34" charset="0"/>
        <a:buChar char="–"/>
        <a:defRPr lang="en-US" sz="1600" kern="1200" dirty="0" smtClean="0">
          <a:solidFill>
            <a:schemeClr val="bg1"/>
          </a:solidFill>
          <a:latin typeface="+mn-lt"/>
          <a:ea typeface="+mn-ea"/>
          <a:cs typeface="+mn-cs"/>
        </a:defRPr>
      </a:lvl2pPr>
      <a:lvl3pPr marL="685800" indent="-228600" algn="l" defTabSz="685800" rtl="0" eaLnBrk="1" latinLnBrk="0" hangingPunct="1">
        <a:lnSpc>
          <a:spcPct val="100000"/>
        </a:lnSpc>
        <a:spcBef>
          <a:spcPts val="600"/>
        </a:spcBef>
        <a:spcAft>
          <a:spcPts val="300"/>
        </a:spcAft>
        <a:buClr>
          <a:schemeClr val="bg2"/>
        </a:buClr>
        <a:buFont typeface="Wingdings" panose="05000000000000000000" pitchFamily="2" charset="2"/>
        <a:buChar char="§"/>
        <a:defRPr lang="en-US" sz="1400" kern="1200" dirty="0" smtClean="0">
          <a:solidFill>
            <a:schemeClr val="bg1"/>
          </a:solidFill>
          <a:latin typeface="+mn-lt"/>
          <a:ea typeface="+mn-ea"/>
          <a:cs typeface="+mn-cs"/>
        </a:defRPr>
      </a:lvl3pPr>
      <a:lvl4pPr marL="914400" indent="-228600" algn="l" defTabSz="6858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bg2"/>
        </a:buClr>
        <a:buFont typeface="Arial" panose="020B0604020202020204" pitchFamily="34" charset="0"/>
        <a:buChar char="–"/>
        <a:defRPr lang="en-US" sz="1200" kern="1200" dirty="0" smtClean="0">
          <a:solidFill>
            <a:schemeClr val="bg1"/>
          </a:solidFill>
          <a:latin typeface="+mn-lt"/>
          <a:ea typeface="+mn-ea"/>
          <a:cs typeface="+mn-cs"/>
        </a:defRPr>
      </a:lvl4pPr>
      <a:lvl5pPr marL="1143000" indent="-228600" algn="l" defTabSz="6858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bg2"/>
        </a:buClr>
        <a:buFont typeface="Wingdings" panose="05000000000000000000" pitchFamily="2" charset="2"/>
        <a:buChar char="§"/>
        <a:defRPr lang="en-US" sz="1100" kern="1200" dirty="0" smtClean="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64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6" orient="horz" pos="3888">
          <p15:clr>
            <a:srgbClr val="F26B43"/>
          </p15:clr>
        </p15:guide>
        <p15:guide id="8" orient="horz" pos="967" userDrawn="1">
          <p15:clr>
            <a:srgbClr val="F26B43"/>
          </p15:clr>
        </p15:guide>
        <p15:guide id="9" orient="horz" pos="90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ccncna19.sched.com/venue/Room+28ABCDE+-+San+Diego+Convention+Center" TargetMode="External"/><Relationship Id="rId2" Type="http://schemas.openxmlformats.org/officeDocument/2006/relationships/hyperlink" Target="https://kccncna19.sched.com/venue/Room+15AB+-+San+Diego+Convention+Center" TargetMode="Externa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kccncna19.sched.com/venue/Room+33ABC+-+San+Diego+Convention+Center" TargetMode="External"/><Relationship Id="rId4" Type="http://schemas.openxmlformats.org/officeDocument/2006/relationships/hyperlink" Target="https://kccncna19.sched.com/venue/Room+5AB+-+San+Diego+Convention+Center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jpvalery" TargetMode="External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bel2000a?utm_source=unsplash&amp;utm_medium=referral&amp;utm_content=creditCopyText" TargetMode="External"/><Relationship Id="rId2" Type="http://schemas.openxmlformats.org/officeDocument/2006/relationships/hyperlink" Target="https://unsplash.com/@anniespratt?utm_source=unsplash&amp;utm_medium=referral&amp;utm_content=creditCopyText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7.jpg"/><Relationship Id="rId5" Type="http://schemas.openxmlformats.org/officeDocument/2006/relationships/image" Target="../media/image46.jpg"/><Relationship Id="rId4" Type="http://schemas.openxmlformats.org/officeDocument/2006/relationships/hyperlink" Target="https://unsplash.com/s/photos/packed-suitcase?utm_source=unsplash&amp;utm_medium=referral&amp;utm_content=creditCopyText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hyperlink" Target="https://github.com/Viasat/nhd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7.sv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sv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sv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software.intel.com/en-us/articles/open-vswitch-with-dpdk-overview" TargetMode="Externa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9FA560-D63F-48C6-8256-41F52F9F0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400" y="1504043"/>
            <a:ext cx="8930332" cy="575115"/>
          </a:xfrm>
        </p:spPr>
        <p:txBody>
          <a:bodyPr/>
          <a:lstStyle/>
          <a:p>
            <a:r>
              <a:rPr lang="en-US" dirty="0"/>
              <a:t>NHD: A Topology-Aware Kubernetes Scheduler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40C29B-2415-47D2-B192-1DD256EBDC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Cliff Burdick</a:t>
            </a:r>
          </a:p>
          <a:p>
            <a:r>
              <a:rPr lang="en-US" dirty="0" err="1"/>
              <a:t>Viasat</a:t>
            </a:r>
            <a:endParaRPr lang="en-US" dirty="0"/>
          </a:p>
          <a:p>
            <a:r>
              <a:rPr lang="en-US" dirty="0"/>
              <a:t>November 20, 2019</a:t>
            </a:r>
          </a:p>
        </p:txBody>
      </p:sp>
    </p:spTree>
    <p:extLst>
      <p:ext uri="{BB962C8B-B14F-4D97-AF65-F5344CB8AC3E}">
        <p14:creationId xmlns:p14="http://schemas.microsoft.com/office/powerpoint/2010/main" val="111072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5127031" cy="9201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dirty="0">
                <a:solidFill>
                  <a:schemeClr val="tx1"/>
                </a:solidFill>
              </a:rPr>
              <a:t>Scheduling A Pod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D269874-3913-3E4A-9285-BA6A0CAD74F5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10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D5D0F9-7DD9-4B11-9E43-2E413A16E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7325" y="1549401"/>
            <a:ext cx="7264875" cy="4538577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E4529928-49F8-4F5F-B4C5-5A93C4F4DCE5}"/>
              </a:ext>
            </a:extLst>
          </p:cNvPr>
          <p:cNvSpPr/>
          <p:nvPr/>
        </p:nvSpPr>
        <p:spPr>
          <a:xfrm>
            <a:off x="3898662" y="1817773"/>
            <a:ext cx="4902200" cy="549189"/>
          </a:xfrm>
          <a:prstGeom prst="rightArrow">
            <a:avLst/>
          </a:prstGeom>
          <a:solidFill>
            <a:schemeClr val="accent5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4687961-AD96-4966-B35D-20A15DB6F41F}"/>
              </a:ext>
            </a:extLst>
          </p:cNvPr>
          <p:cNvSpPr/>
          <p:nvPr/>
        </p:nvSpPr>
        <p:spPr>
          <a:xfrm rot="9443234">
            <a:off x="6886018" y="2714348"/>
            <a:ext cx="2096013" cy="496937"/>
          </a:xfrm>
          <a:prstGeom prst="rightArrow">
            <a:avLst/>
          </a:prstGeom>
          <a:solidFill>
            <a:srgbClr val="FFDB7D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207F53FC-D264-4C3F-A487-38C9414EBE93}"/>
              </a:ext>
            </a:extLst>
          </p:cNvPr>
          <p:cNvSpPr/>
          <p:nvPr/>
        </p:nvSpPr>
        <p:spPr>
          <a:xfrm rot="8684498">
            <a:off x="3648105" y="4273633"/>
            <a:ext cx="2096013" cy="496937"/>
          </a:xfrm>
          <a:prstGeom prst="rightArrow">
            <a:avLst/>
          </a:prstGeom>
          <a:solidFill>
            <a:schemeClr val="accent3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47D196-1929-4531-A154-6FAF74C0B440}"/>
              </a:ext>
            </a:extLst>
          </p:cNvPr>
          <p:cNvSpPr txBox="1"/>
          <p:nvPr/>
        </p:nvSpPr>
        <p:spPr>
          <a:xfrm>
            <a:off x="8372949" y="3030656"/>
            <a:ext cx="4203700" cy="3682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2) Find Resources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dirty="0">
                <a:solidFill>
                  <a:schemeClr val="tx2"/>
                </a:solidFill>
              </a:rPr>
              <a:t>(CPU, memory, disk)</a:t>
            </a:r>
            <a:endParaRPr lang="en-US" sz="18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3677D2B-F1F0-42E2-9F77-4FCF6E284AFF}"/>
              </a:ext>
            </a:extLst>
          </p:cNvPr>
          <p:cNvSpPr txBox="1"/>
          <p:nvPr/>
        </p:nvSpPr>
        <p:spPr>
          <a:xfrm>
            <a:off x="4835807" y="1641028"/>
            <a:ext cx="3289300" cy="3682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1) Ready For Scheduling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77FF7F-BC10-4C75-80D4-7F0AF7E71737}"/>
              </a:ext>
            </a:extLst>
          </p:cNvPr>
          <p:cNvSpPr txBox="1"/>
          <p:nvPr/>
        </p:nvSpPr>
        <p:spPr>
          <a:xfrm>
            <a:off x="2717325" y="4096973"/>
            <a:ext cx="3289300" cy="3682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dirty="0">
                <a:solidFill>
                  <a:schemeClr val="tx2"/>
                </a:solidFill>
              </a:rPr>
              <a:t>3</a:t>
            </a:r>
            <a:r>
              <a:rPr lang="en-US" sz="18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) Schedule Pod</a:t>
            </a:r>
          </a:p>
        </p:txBody>
      </p:sp>
    </p:spTree>
    <p:extLst>
      <p:ext uri="{BB962C8B-B14F-4D97-AF65-F5344CB8AC3E}">
        <p14:creationId xmlns:p14="http://schemas.microsoft.com/office/powerpoint/2010/main" val="3992908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Single Socket, No Hyperthreading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A832AA2-EBFB-4F1A-85C4-3A2D3402705C}"/>
              </a:ext>
            </a:extLst>
          </p:cNvPr>
          <p:cNvSpPr/>
          <p:nvPr/>
        </p:nvSpPr>
        <p:spPr>
          <a:xfrm>
            <a:off x="2025187" y="1690688"/>
            <a:ext cx="5352020" cy="3968496"/>
          </a:xfrm>
          <a:prstGeom prst="roundRect">
            <a:avLst/>
          </a:prstGeom>
          <a:solidFill>
            <a:srgbClr val="202E39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85800"/>
            <a:r>
              <a:rPr lang="en-US" b="1" dirty="0">
                <a:solidFill>
                  <a:schemeClr val="bg1"/>
                </a:solidFill>
                <a:latin typeface="+mj-lt"/>
              </a:rPr>
              <a:t>Intel Xeon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906DB6-2BF8-49B6-8C5D-181C62EB2D0F}"/>
              </a:ext>
            </a:extLst>
          </p:cNvPr>
          <p:cNvSpPr/>
          <p:nvPr/>
        </p:nvSpPr>
        <p:spPr>
          <a:xfrm>
            <a:off x="2112692" y="2420788"/>
            <a:ext cx="685780" cy="12171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CF35F9-F85F-4D81-85D8-A7ECC57582C0}"/>
              </a:ext>
            </a:extLst>
          </p:cNvPr>
          <p:cNvSpPr/>
          <p:nvPr/>
        </p:nvSpPr>
        <p:spPr>
          <a:xfrm>
            <a:off x="2830840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1B8AA0-511A-4021-92DD-F339352C7308}"/>
              </a:ext>
            </a:extLst>
          </p:cNvPr>
          <p:cNvSpPr/>
          <p:nvPr/>
        </p:nvSpPr>
        <p:spPr>
          <a:xfrm>
            <a:off x="3213169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700BE6A-D8A2-425E-8AF5-9BDAFC6863A8}"/>
              </a:ext>
            </a:extLst>
          </p:cNvPr>
          <p:cNvSpPr/>
          <p:nvPr/>
        </p:nvSpPr>
        <p:spPr>
          <a:xfrm>
            <a:off x="2112692" y="3680596"/>
            <a:ext cx="5166758" cy="10059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L3 Cache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3FF2CB-04AC-4F9A-82A2-04366610E976}"/>
              </a:ext>
            </a:extLst>
          </p:cNvPr>
          <p:cNvSpPr/>
          <p:nvPr/>
        </p:nvSpPr>
        <p:spPr>
          <a:xfrm>
            <a:off x="5378008" y="2556150"/>
            <a:ext cx="319395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dirty="0">
                <a:solidFill>
                  <a:schemeClr val="bg1"/>
                </a:solidFill>
              </a:rPr>
              <a:t>•••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230BBE-F00A-48E9-8DE0-595786C3E93D}"/>
              </a:ext>
            </a:extLst>
          </p:cNvPr>
          <p:cNvSpPr/>
          <p:nvPr/>
        </p:nvSpPr>
        <p:spPr>
          <a:xfrm>
            <a:off x="2315016" y="4835437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IO, PCIe,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CA90A5-D759-476E-8C25-93FBA096CBEF}"/>
              </a:ext>
            </a:extLst>
          </p:cNvPr>
          <p:cNvSpPr/>
          <p:nvPr/>
        </p:nvSpPr>
        <p:spPr>
          <a:xfrm>
            <a:off x="3932148" y="4835437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Graphics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54B0257-E7C6-4F16-8014-ABB3A72A3117}"/>
              </a:ext>
            </a:extLst>
          </p:cNvPr>
          <p:cNvSpPr/>
          <p:nvPr/>
        </p:nvSpPr>
        <p:spPr>
          <a:xfrm>
            <a:off x="5537706" y="4835437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DDR Controller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8735F0D-231D-4EE9-A9AD-7821CC70ED7A}"/>
              </a:ext>
            </a:extLst>
          </p:cNvPr>
          <p:cNvSpPr/>
          <p:nvPr/>
        </p:nvSpPr>
        <p:spPr>
          <a:xfrm>
            <a:off x="3759727" y="2420789"/>
            <a:ext cx="685780" cy="12171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1D457D3-C573-4AF8-895B-C3C61723EA61}"/>
              </a:ext>
            </a:extLst>
          </p:cNvPr>
          <p:cNvSpPr/>
          <p:nvPr/>
        </p:nvSpPr>
        <p:spPr>
          <a:xfrm>
            <a:off x="4477875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47CC35-C0A8-46F9-B42B-6BF488D2C7B6}"/>
              </a:ext>
            </a:extLst>
          </p:cNvPr>
          <p:cNvSpPr/>
          <p:nvPr/>
        </p:nvSpPr>
        <p:spPr>
          <a:xfrm>
            <a:off x="4860204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B5E4730-27E0-4188-AAAD-C883EF7EE2B9}"/>
              </a:ext>
            </a:extLst>
          </p:cNvPr>
          <p:cNvSpPr/>
          <p:nvPr/>
        </p:nvSpPr>
        <p:spPr>
          <a:xfrm>
            <a:off x="5833406" y="2420788"/>
            <a:ext cx="685780" cy="12171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19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7B92CD2-417E-4A06-8C08-3052003EC051}"/>
              </a:ext>
            </a:extLst>
          </p:cNvPr>
          <p:cNvSpPr/>
          <p:nvPr/>
        </p:nvSpPr>
        <p:spPr>
          <a:xfrm>
            <a:off x="6551554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F73E381-60B0-474F-BE1A-7415E4E78C9F}"/>
              </a:ext>
            </a:extLst>
          </p:cNvPr>
          <p:cNvSpPr/>
          <p:nvPr/>
        </p:nvSpPr>
        <p:spPr>
          <a:xfrm>
            <a:off x="6933883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BDA240B-77D9-4E59-B10B-D34874354AC3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7117811" y="5098057"/>
            <a:ext cx="1594853" cy="0"/>
          </a:xfrm>
          <a:prstGeom prst="straightConnector1">
            <a:avLst/>
          </a:prstGeom>
          <a:ln w="571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08965EB-16AD-4B96-869C-E7E96A873A9F}"/>
              </a:ext>
            </a:extLst>
          </p:cNvPr>
          <p:cNvGrpSpPr/>
          <p:nvPr/>
        </p:nvGrpSpPr>
        <p:grpSpPr>
          <a:xfrm>
            <a:off x="8716384" y="4840761"/>
            <a:ext cx="1828800" cy="544010"/>
            <a:chOff x="7419372" y="4815068"/>
            <a:chExt cx="1828800" cy="544010"/>
          </a:xfrm>
        </p:grpSpPr>
        <p:sp>
          <p:nvSpPr>
            <p:cNvPr id="28" name="Freeform 82">
              <a:extLst>
                <a:ext uri="{FF2B5EF4-FFF2-40B4-BE49-F238E27FC236}">
                  <a16:creationId xmlns:a16="http://schemas.microsoft.com/office/drawing/2014/main" id="{1CB025B9-B75D-43A0-BD3E-4597D81D31BF}"/>
                </a:ext>
              </a:extLst>
            </p:cNvPr>
            <p:cNvSpPr/>
            <p:nvPr/>
          </p:nvSpPr>
          <p:spPr>
            <a:xfrm>
              <a:off x="7419372" y="4815068"/>
              <a:ext cx="1828800" cy="544010"/>
            </a:xfrm>
            <a:custGeom>
              <a:avLst/>
              <a:gdLst>
                <a:gd name="connsiteX0" fmla="*/ 1776362 w 1828800"/>
                <a:gd name="connsiteY0" fmla="*/ 464388 h 544010"/>
                <a:gd name="connsiteX1" fmla="*/ 1753502 w 1828800"/>
                <a:gd name="connsiteY1" fmla="*/ 487248 h 544010"/>
                <a:gd name="connsiteX2" fmla="*/ 1776362 w 1828800"/>
                <a:gd name="connsiteY2" fmla="*/ 510108 h 544010"/>
                <a:gd name="connsiteX3" fmla="*/ 1799222 w 1828800"/>
                <a:gd name="connsiteY3" fmla="*/ 487248 h 544010"/>
                <a:gd name="connsiteX4" fmla="*/ 1776362 w 1828800"/>
                <a:gd name="connsiteY4" fmla="*/ 464388 h 544010"/>
                <a:gd name="connsiteX5" fmla="*/ 53440 w 1828800"/>
                <a:gd name="connsiteY5" fmla="*/ 464388 h 544010"/>
                <a:gd name="connsiteX6" fmla="*/ 30580 w 1828800"/>
                <a:gd name="connsiteY6" fmla="*/ 487248 h 544010"/>
                <a:gd name="connsiteX7" fmla="*/ 53440 w 1828800"/>
                <a:gd name="connsiteY7" fmla="*/ 510108 h 544010"/>
                <a:gd name="connsiteX8" fmla="*/ 76300 w 1828800"/>
                <a:gd name="connsiteY8" fmla="*/ 487248 h 544010"/>
                <a:gd name="connsiteX9" fmla="*/ 53440 w 1828800"/>
                <a:gd name="connsiteY9" fmla="*/ 464388 h 544010"/>
                <a:gd name="connsiteX10" fmla="*/ 0 w 1828800"/>
                <a:gd name="connsiteY10" fmla="*/ 0 h 544010"/>
                <a:gd name="connsiteX11" fmla="*/ 1828800 w 1828800"/>
                <a:gd name="connsiteY11" fmla="*/ 0 h 544010"/>
                <a:gd name="connsiteX12" fmla="*/ 1828800 w 1828800"/>
                <a:gd name="connsiteY12" fmla="*/ 116302 h 544010"/>
                <a:gd name="connsiteX13" fmla="*/ 1784909 w 1828800"/>
                <a:gd name="connsiteY13" fmla="*/ 160193 h 544010"/>
                <a:gd name="connsiteX14" fmla="*/ 1828800 w 1828800"/>
                <a:gd name="connsiteY14" fmla="*/ 204084 h 544010"/>
                <a:gd name="connsiteX15" fmla="*/ 1828800 w 1828800"/>
                <a:gd name="connsiteY15" fmla="*/ 287124 h 544010"/>
                <a:gd name="connsiteX16" fmla="*/ 1784909 w 1828800"/>
                <a:gd name="connsiteY16" fmla="*/ 331015 h 544010"/>
                <a:gd name="connsiteX17" fmla="*/ 1828800 w 1828800"/>
                <a:gd name="connsiteY17" fmla="*/ 374906 h 544010"/>
                <a:gd name="connsiteX18" fmla="*/ 1828800 w 1828800"/>
                <a:gd name="connsiteY18" fmla="*/ 544010 h 544010"/>
                <a:gd name="connsiteX19" fmla="*/ 0 w 1828800"/>
                <a:gd name="connsiteY19" fmla="*/ 544010 h 544010"/>
                <a:gd name="connsiteX20" fmla="*/ 0 w 1828800"/>
                <a:gd name="connsiteY20" fmla="*/ 374906 h 544010"/>
                <a:gd name="connsiteX21" fmla="*/ 43891 w 1828800"/>
                <a:gd name="connsiteY21" fmla="*/ 331015 h 544010"/>
                <a:gd name="connsiteX22" fmla="*/ 0 w 1828800"/>
                <a:gd name="connsiteY22" fmla="*/ 287124 h 544010"/>
                <a:gd name="connsiteX23" fmla="*/ 0 w 1828800"/>
                <a:gd name="connsiteY23" fmla="*/ 204084 h 544010"/>
                <a:gd name="connsiteX24" fmla="*/ 43891 w 1828800"/>
                <a:gd name="connsiteY24" fmla="*/ 160193 h 544010"/>
                <a:gd name="connsiteX25" fmla="*/ 0 w 1828800"/>
                <a:gd name="connsiteY25" fmla="*/ 116302 h 544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28800" h="544010">
                  <a:moveTo>
                    <a:pt x="1776362" y="464388"/>
                  </a:moveTo>
                  <a:cubicBezTo>
                    <a:pt x="1763737" y="464388"/>
                    <a:pt x="1753502" y="474623"/>
                    <a:pt x="1753502" y="487248"/>
                  </a:cubicBezTo>
                  <a:cubicBezTo>
                    <a:pt x="1753502" y="499873"/>
                    <a:pt x="1763737" y="510108"/>
                    <a:pt x="1776362" y="510108"/>
                  </a:cubicBezTo>
                  <a:cubicBezTo>
                    <a:pt x="1788987" y="510108"/>
                    <a:pt x="1799222" y="499873"/>
                    <a:pt x="1799222" y="487248"/>
                  </a:cubicBezTo>
                  <a:cubicBezTo>
                    <a:pt x="1799222" y="474623"/>
                    <a:pt x="1788987" y="464388"/>
                    <a:pt x="1776362" y="464388"/>
                  </a:cubicBezTo>
                  <a:close/>
                  <a:moveTo>
                    <a:pt x="53440" y="464388"/>
                  </a:moveTo>
                  <a:cubicBezTo>
                    <a:pt x="40815" y="464388"/>
                    <a:pt x="30580" y="474623"/>
                    <a:pt x="30580" y="487248"/>
                  </a:cubicBezTo>
                  <a:cubicBezTo>
                    <a:pt x="30580" y="499873"/>
                    <a:pt x="40815" y="510108"/>
                    <a:pt x="53440" y="510108"/>
                  </a:cubicBezTo>
                  <a:cubicBezTo>
                    <a:pt x="66065" y="510108"/>
                    <a:pt x="76300" y="499873"/>
                    <a:pt x="76300" y="487248"/>
                  </a:cubicBezTo>
                  <a:cubicBezTo>
                    <a:pt x="76300" y="474623"/>
                    <a:pt x="66065" y="464388"/>
                    <a:pt x="53440" y="464388"/>
                  </a:cubicBezTo>
                  <a:close/>
                  <a:moveTo>
                    <a:pt x="0" y="0"/>
                  </a:moveTo>
                  <a:lnTo>
                    <a:pt x="1828800" y="0"/>
                  </a:lnTo>
                  <a:lnTo>
                    <a:pt x="1828800" y="116302"/>
                  </a:lnTo>
                  <a:cubicBezTo>
                    <a:pt x="1804560" y="116302"/>
                    <a:pt x="1784909" y="135953"/>
                    <a:pt x="1784909" y="160193"/>
                  </a:cubicBezTo>
                  <a:cubicBezTo>
                    <a:pt x="1784909" y="184433"/>
                    <a:pt x="1804560" y="204084"/>
                    <a:pt x="1828800" y="204084"/>
                  </a:cubicBezTo>
                  <a:lnTo>
                    <a:pt x="1828800" y="287124"/>
                  </a:lnTo>
                  <a:cubicBezTo>
                    <a:pt x="1804560" y="287124"/>
                    <a:pt x="1784909" y="306775"/>
                    <a:pt x="1784909" y="331015"/>
                  </a:cubicBezTo>
                  <a:cubicBezTo>
                    <a:pt x="1784909" y="355255"/>
                    <a:pt x="1804560" y="374906"/>
                    <a:pt x="1828800" y="374906"/>
                  </a:cubicBezTo>
                  <a:lnTo>
                    <a:pt x="1828800" y="544010"/>
                  </a:lnTo>
                  <a:lnTo>
                    <a:pt x="0" y="544010"/>
                  </a:lnTo>
                  <a:lnTo>
                    <a:pt x="0" y="374906"/>
                  </a:lnTo>
                  <a:cubicBezTo>
                    <a:pt x="24240" y="374906"/>
                    <a:pt x="43891" y="355255"/>
                    <a:pt x="43891" y="331015"/>
                  </a:cubicBezTo>
                  <a:cubicBezTo>
                    <a:pt x="43891" y="306775"/>
                    <a:pt x="24240" y="287124"/>
                    <a:pt x="0" y="287124"/>
                  </a:cubicBezTo>
                  <a:lnTo>
                    <a:pt x="0" y="204084"/>
                  </a:lnTo>
                  <a:cubicBezTo>
                    <a:pt x="24240" y="204084"/>
                    <a:pt x="43891" y="184433"/>
                    <a:pt x="43891" y="160193"/>
                  </a:cubicBezTo>
                  <a:cubicBezTo>
                    <a:pt x="43891" y="135953"/>
                    <a:pt x="24240" y="116302"/>
                    <a:pt x="0" y="116302"/>
                  </a:cubicBezTo>
                  <a:close/>
                </a:path>
              </a:pathLst>
            </a:custGeom>
            <a:noFill/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8F65A01-8949-4462-873C-8B26DF79E077}"/>
                </a:ext>
              </a:extLst>
            </p:cNvPr>
            <p:cNvSpPr/>
            <p:nvPr/>
          </p:nvSpPr>
          <p:spPr>
            <a:xfrm>
              <a:off x="7536581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644566F-4A8B-41AF-8DCA-78D06151C4C1}"/>
                </a:ext>
              </a:extLst>
            </p:cNvPr>
            <p:cNvSpPr/>
            <p:nvPr/>
          </p:nvSpPr>
          <p:spPr>
            <a:xfrm>
              <a:off x="7704717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E0B3083-FA2B-45D1-A9D7-327861F224E9}"/>
                </a:ext>
              </a:extLst>
            </p:cNvPr>
            <p:cNvSpPr/>
            <p:nvPr/>
          </p:nvSpPr>
          <p:spPr>
            <a:xfrm>
              <a:off x="7872853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34366AC-3AA9-421C-8506-19C38D435C9B}"/>
                </a:ext>
              </a:extLst>
            </p:cNvPr>
            <p:cNvSpPr/>
            <p:nvPr/>
          </p:nvSpPr>
          <p:spPr>
            <a:xfrm>
              <a:off x="8271081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937DEA3-3846-43EC-B860-49A52776A555}"/>
                </a:ext>
              </a:extLst>
            </p:cNvPr>
            <p:cNvSpPr/>
            <p:nvPr/>
          </p:nvSpPr>
          <p:spPr>
            <a:xfrm>
              <a:off x="8439217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B2688CF-674A-4F41-B085-2286C02D28B5}"/>
                </a:ext>
              </a:extLst>
            </p:cNvPr>
            <p:cNvSpPr/>
            <p:nvPr/>
          </p:nvSpPr>
          <p:spPr>
            <a:xfrm>
              <a:off x="8607353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EC659BB-F411-4553-A1F6-B6CD3F425C9C}"/>
                </a:ext>
              </a:extLst>
            </p:cNvPr>
            <p:cNvSpPr/>
            <p:nvPr/>
          </p:nvSpPr>
          <p:spPr>
            <a:xfrm>
              <a:off x="8775489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47C1F83-9749-412E-97E0-C09B5BFDD9F6}"/>
                </a:ext>
              </a:extLst>
            </p:cNvPr>
            <p:cNvSpPr/>
            <p:nvPr/>
          </p:nvSpPr>
          <p:spPr>
            <a:xfrm>
              <a:off x="9010910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DDAA89-19DC-4494-A07E-1E018FA5E6E0}"/>
                </a:ext>
              </a:extLst>
            </p:cNvPr>
            <p:cNvCxnSpPr>
              <a:cxnSpLocks/>
            </p:cNvCxnSpPr>
            <p:nvPr/>
          </p:nvCxnSpPr>
          <p:spPr>
            <a:xfrm>
              <a:off x="7422742" y="5254691"/>
              <a:ext cx="1825430" cy="0"/>
            </a:xfrm>
            <a:prstGeom prst="line">
              <a:avLst/>
            </a:prstGeom>
            <a:ln w="95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106">
            <a:extLst>
              <a:ext uri="{FF2B5EF4-FFF2-40B4-BE49-F238E27FC236}">
                <a16:creationId xmlns:a16="http://schemas.microsoft.com/office/drawing/2014/main" id="{4DA7AA4A-7640-4149-AE84-B4B92D5A477E}"/>
              </a:ext>
            </a:extLst>
          </p:cNvPr>
          <p:cNvSpPr txBox="1"/>
          <p:nvPr/>
        </p:nvSpPr>
        <p:spPr>
          <a:xfrm>
            <a:off x="8712664" y="4498054"/>
            <a:ext cx="1832519" cy="30807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DDR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701691-B8CC-4553-8A19-B39D1D1EAF23}"/>
              </a:ext>
            </a:extLst>
          </p:cNvPr>
          <p:cNvSpPr txBox="1"/>
          <p:nvPr/>
        </p:nvSpPr>
        <p:spPr>
          <a:xfrm>
            <a:off x="7603773" y="4607774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80GB/s</a:t>
            </a:r>
          </a:p>
        </p:txBody>
      </p:sp>
    </p:spTree>
    <p:extLst>
      <p:ext uri="{BB962C8B-B14F-4D97-AF65-F5344CB8AC3E}">
        <p14:creationId xmlns:p14="http://schemas.microsoft.com/office/powerpoint/2010/main" val="3569233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Single Socket, Hyperthreading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A832AA2-EBFB-4F1A-85C4-3A2D3402705C}"/>
              </a:ext>
            </a:extLst>
          </p:cNvPr>
          <p:cNvSpPr/>
          <p:nvPr/>
        </p:nvSpPr>
        <p:spPr>
          <a:xfrm>
            <a:off x="2025187" y="1690688"/>
            <a:ext cx="5352020" cy="39684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85800"/>
            <a:r>
              <a:rPr lang="en-US" b="1" dirty="0">
                <a:solidFill>
                  <a:schemeClr val="bg1"/>
                </a:solidFill>
                <a:latin typeface="+mj-lt"/>
              </a:rPr>
              <a:t>Intel Xeon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906DB6-2BF8-49B6-8C5D-181C62EB2D0F}"/>
              </a:ext>
            </a:extLst>
          </p:cNvPr>
          <p:cNvSpPr/>
          <p:nvPr/>
        </p:nvSpPr>
        <p:spPr>
          <a:xfrm>
            <a:off x="2112692" y="2420789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CF35F9-F85F-4D81-85D8-A7ECC57582C0}"/>
              </a:ext>
            </a:extLst>
          </p:cNvPr>
          <p:cNvSpPr/>
          <p:nvPr/>
        </p:nvSpPr>
        <p:spPr>
          <a:xfrm>
            <a:off x="2830840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1B8AA0-511A-4021-92DD-F339352C7308}"/>
              </a:ext>
            </a:extLst>
          </p:cNvPr>
          <p:cNvSpPr/>
          <p:nvPr/>
        </p:nvSpPr>
        <p:spPr>
          <a:xfrm>
            <a:off x="3213169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700BE6A-D8A2-425E-8AF5-9BDAFC6863A8}"/>
              </a:ext>
            </a:extLst>
          </p:cNvPr>
          <p:cNvSpPr/>
          <p:nvPr/>
        </p:nvSpPr>
        <p:spPr>
          <a:xfrm>
            <a:off x="2112692" y="3680596"/>
            <a:ext cx="5166758" cy="10059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L3 Cache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3FF2CB-04AC-4F9A-82A2-04366610E976}"/>
              </a:ext>
            </a:extLst>
          </p:cNvPr>
          <p:cNvSpPr/>
          <p:nvPr/>
        </p:nvSpPr>
        <p:spPr>
          <a:xfrm>
            <a:off x="5366597" y="2588342"/>
            <a:ext cx="319395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dirty="0">
                <a:solidFill>
                  <a:schemeClr val="bg1"/>
                </a:solidFill>
              </a:rPr>
              <a:t>•••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230BBE-F00A-48E9-8DE0-595786C3E93D}"/>
              </a:ext>
            </a:extLst>
          </p:cNvPr>
          <p:cNvSpPr/>
          <p:nvPr/>
        </p:nvSpPr>
        <p:spPr>
          <a:xfrm>
            <a:off x="2315016" y="4835437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IO, PCIe,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CA90A5-D759-476E-8C25-93FBA096CBEF}"/>
              </a:ext>
            </a:extLst>
          </p:cNvPr>
          <p:cNvSpPr/>
          <p:nvPr/>
        </p:nvSpPr>
        <p:spPr>
          <a:xfrm>
            <a:off x="3932148" y="4835437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Graphics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54B0257-E7C6-4F16-8014-ABB3A72A3117}"/>
              </a:ext>
            </a:extLst>
          </p:cNvPr>
          <p:cNvSpPr/>
          <p:nvPr/>
        </p:nvSpPr>
        <p:spPr>
          <a:xfrm>
            <a:off x="5537706" y="4835437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DDR Controller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E1FDF1-14E2-4CAD-B315-0363556B85D0}"/>
              </a:ext>
            </a:extLst>
          </p:cNvPr>
          <p:cNvSpPr/>
          <p:nvPr/>
        </p:nvSpPr>
        <p:spPr>
          <a:xfrm>
            <a:off x="2112692" y="3050007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20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8735F0D-231D-4EE9-A9AD-7821CC70ED7A}"/>
              </a:ext>
            </a:extLst>
          </p:cNvPr>
          <p:cNvSpPr/>
          <p:nvPr/>
        </p:nvSpPr>
        <p:spPr>
          <a:xfrm>
            <a:off x="3759727" y="2420789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1D457D3-C573-4AF8-895B-C3C61723EA61}"/>
              </a:ext>
            </a:extLst>
          </p:cNvPr>
          <p:cNvSpPr/>
          <p:nvPr/>
        </p:nvSpPr>
        <p:spPr>
          <a:xfrm>
            <a:off x="4477875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47CC35-C0A8-46F9-B42B-6BF488D2C7B6}"/>
              </a:ext>
            </a:extLst>
          </p:cNvPr>
          <p:cNvSpPr/>
          <p:nvPr/>
        </p:nvSpPr>
        <p:spPr>
          <a:xfrm>
            <a:off x="4860204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A7D233C-88D2-462B-A937-EA87CB95DDEE}"/>
              </a:ext>
            </a:extLst>
          </p:cNvPr>
          <p:cNvSpPr/>
          <p:nvPr/>
        </p:nvSpPr>
        <p:spPr>
          <a:xfrm>
            <a:off x="3759727" y="3050007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21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B5E4730-27E0-4188-AAAD-C883EF7EE2B9}"/>
              </a:ext>
            </a:extLst>
          </p:cNvPr>
          <p:cNvSpPr/>
          <p:nvPr/>
        </p:nvSpPr>
        <p:spPr>
          <a:xfrm>
            <a:off x="5833406" y="2420789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19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7B92CD2-417E-4A06-8C08-3052003EC051}"/>
              </a:ext>
            </a:extLst>
          </p:cNvPr>
          <p:cNvSpPr/>
          <p:nvPr/>
        </p:nvSpPr>
        <p:spPr>
          <a:xfrm>
            <a:off x="6551554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F73E381-60B0-474F-BE1A-7415E4E78C9F}"/>
              </a:ext>
            </a:extLst>
          </p:cNvPr>
          <p:cNvSpPr/>
          <p:nvPr/>
        </p:nvSpPr>
        <p:spPr>
          <a:xfrm>
            <a:off x="6933883" y="2420789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7C28E3-5E38-4E97-A603-8AAE1053A886}"/>
              </a:ext>
            </a:extLst>
          </p:cNvPr>
          <p:cNvSpPr/>
          <p:nvPr/>
        </p:nvSpPr>
        <p:spPr>
          <a:xfrm>
            <a:off x="5833406" y="3050007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39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BDA240B-77D9-4E59-B10B-D34874354AC3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7117811" y="5098057"/>
            <a:ext cx="1594853" cy="0"/>
          </a:xfrm>
          <a:prstGeom prst="straightConnector1">
            <a:avLst/>
          </a:prstGeom>
          <a:ln w="571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08965EB-16AD-4B96-869C-E7E96A873A9F}"/>
              </a:ext>
            </a:extLst>
          </p:cNvPr>
          <p:cNvGrpSpPr/>
          <p:nvPr/>
        </p:nvGrpSpPr>
        <p:grpSpPr>
          <a:xfrm>
            <a:off x="8716384" y="4840761"/>
            <a:ext cx="1828800" cy="544010"/>
            <a:chOff x="7419372" y="4815068"/>
            <a:chExt cx="1828800" cy="544010"/>
          </a:xfrm>
        </p:grpSpPr>
        <p:sp>
          <p:nvSpPr>
            <p:cNvPr id="28" name="Freeform 82">
              <a:extLst>
                <a:ext uri="{FF2B5EF4-FFF2-40B4-BE49-F238E27FC236}">
                  <a16:creationId xmlns:a16="http://schemas.microsoft.com/office/drawing/2014/main" id="{1CB025B9-B75D-43A0-BD3E-4597D81D31BF}"/>
                </a:ext>
              </a:extLst>
            </p:cNvPr>
            <p:cNvSpPr/>
            <p:nvPr/>
          </p:nvSpPr>
          <p:spPr>
            <a:xfrm>
              <a:off x="7419372" y="4815068"/>
              <a:ext cx="1828800" cy="544010"/>
            </a:xfrm>
            <a:custGeom>
              <a:avLst/>
              <a:gdLst>
                <a:gd name="connsiteX0" fmla="*/ 1776362 w 1828800"/>
                <a:gd name="connsiteY0" fmla="*/ 464388 h 544010"/>
                <a:gd name="connsiteX1" fmla="*/ 1753502 w 1828800"/>
                <a:gd name="connsiteY1" fmla="*/ 487248 h 544010"/>
                <a:gd name="connsiteX2" fmla="*/ 1776362 w 1828800"/>
                <a:gd name="connsiteY2" fmla="*/ 510108 h 544010"/>
                <a:gd name="connsiteX3" fmla="*/ 1799222 w 1828800"/>
                <a:gd name="connsiteY3" fmla="*/ 487248 h 544010"/>
                <a:gd name="connsiteX4" fmla="*/ 1776362 w 1828800"/>
                <a:gd name="connsiteY4" fmla="*/ 464388 h 544010"/>
                <a:gd name="connsiteX5" fmla="*/ 53440 w 1828800"/>
                <a:gd name="connsiteY5" fmla="*/ 464388 h 544010"/>
                <a:gd name="connsiteX6" fmla="*/ 30580 w 1828800"/>
                <a:gd name="connsiteY6" fmla="*/ 487248 h 544010"/>
                <a:gd name="connsiteX7" fmla="*/ 53440 w 1828800"/>
                <a:gd name="connsiteY7" fmla="*/ 510108 h 544010"/>
                <a:gd name="connsiteX8" fmla="*/ 76300 w 1828800"/>
                <a:gd name="connsiteY8" fmla="*/ 487248 h 544010"/>
                <a:gd name="connsiteX9" fmla="*/ 53440 w 1828800"/>
                <a:gd name="connsiteY9" fmla="*/ 464388 h 544010"/>
                <a:gd name="connsiteX10" fmla="*/ 0 w 1828800"/>
                <a:gd name="connsiteY10" fmla="*/ 0 h 544010"/>
                <a:gd name="connsiteX11" fmla="*/ 1828800 w 1828800"/>
                <a:gd name="connsiteY11" fmla="*/ 0 h 544010"/>
                <a:gd name="connsiteX12" fmla="*/ 1828800 w 1828800"/>
                <a:gd name="connsiteY12" fmla="*/ 116302 h 544010"/>
                <a:gd name="connsiteX13" fmla="*/ 1784909 w 1828800"/>
                <a:gd name="connsiteY13" fmla="*/ 160193 h 544010"/>
                <a:gd name="connsiteX14" fmla="*/ 1828800 w 1828800"/>
                <a:gd name="connsiteY14" fmla="*/ 204084 h 544010"/>
                <a:gd name="connsiteX15" fmla="*/ 1828800 w 1828800"/>
                <a:gd name="connsiteY15" fmla="*/ 287124 h 544010"/>
                <a:gd name="connsiteX16" fmla="*/ 1784909 w 1828800"/>
                <a:gd name="connsiteY16" fmla="*/ 331015 h 544010"/>
                <a:gd name="connsiteX17" fmla="*/ 1828800 w 1828800"/>
                <a:gd name="connsiteY17" fmla="*/ 374906 h 544010"/>
                <a:gd name="connsiteX18" fmla="*/ 1828800 w 1828800"/>
                <a:gd name="connsiteY18" fmla="*/ 544010 h 544010"/>
                <a:gd name="connsiteX19" fmla="*/ 0 w 1828800"/>
                <a:gd name="connsiteY19" fmla="*/ 544010 h 544010"/>
                <a:gd name="connsiteX20" fmla="*/ 0 w 1828800"/>
                <a:gd name="connsiteY20" fmla="*/ 374906 h 544010"/>
                <a:gd name="connsiteX21" fmla="*/ 43891 w 1828800"/>
                <a:gd name="connsiteY21" fmla="*/ 331015 h 544010"/>
                <a:gd name="connsiteX22" fmla="*/ 0 w 1828800"/>
                <a:gd name="connsiteY22" fmla="*/ 287124 h 544010"/>
                <a:gd name="connsiteX23" fmla="*/ 0 w 1828800"/>
                <a:gd name="connsiteY23" fmla="*/ 204084 h 544010"/>
                <a:gd name="connsiteX24" fmla="*/ 43891 w 1828800"/>
                <a:gd name="connsiteY24" fmla="*/ 160193 h 544010"/>
                <a:gd name="connsiteX25" fmla="*/ 0 w 1828800"/>
                <a:gd name="connsiteY25" fmla="*/ 116302 h 544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28800" h="544010">
                  <a:moveTo>
                    <a:pt x="1776362" y="464388"/>
                  </a:moveTo>
                  <a:cubicBezTo>
                    <a:pt x="1763737" y="464388"/>
                    <a:pt x="1753502" y="474623"/>
                    <a:pt x="1753502" y="487248"/>
                  </a:cubicBezTo>
                  <a:cubicBezTo>
                    <a:pt x="1753502" y="499873"/>
                    <a:pt x="1763737" y="510108"/>
                    <a:pt x="1776362" y="510108"/>
                  </a:cubicBezTo>
                  <a:cubicBezTo>
                    <a:pt x="1788987" y="510108"/>
                    <a:pt x="1799222" y="499873"/>
                    <a:pt x="1799222" y="487248"/>
                  </a:cubicBezTo>
                  <a:cubicBezTo>
                    <a:pt x="1799222" y="474623"/>
                    <a:pt x="1788987" y="464388"/>
                    <a:pt x="1776362" y="464388"/>
                  </a:cubicBezTo>
                  <a:close/>
                  <a:moveTo>
                    <a:pt x="53440" y="464388"/>
                  </a:moveTo>
                  <a:cubicBezTo>
                    <a:pt x="40815" y="464388"/>
                    <a:pt x="30580" y="474623"/>
                    <a:pt x="30580" y="487248"/>
                  </a:cubicBezTo>
                  <a:cubicBezTo>
                    <a:pt x="30580" y="499873"/>
                    <a:pt x="40815" y="510108"/>
                    <a:pt x="53440" y="510108"/>
                  </a:cubicBezTo>
                  <a:cubicBezTo>
                    <a:pt x="66065" y="510108"/>
                    <a:pt x="76300" y="499873"/>
                    <a:pt x="76300" y="487248"/>
                  </a:cubicBezTo>
                  <a:cubicBezTo>
                    <a:pt x="76300" y="474623"/>
                    <a:pt x="66065" y="464388"/>
                    <a:pt x="53440" y="464388"/>
                  </a:cubicBezTo>
                  <a:close/>
                  <a:moveTo>
                    <a:pt x="0" y="0"/>
                  </a:moveTo>
                  <a:lnTo>
                    <a:pt x="1828800" y="0"/>
                  </a:lnTo>
                  <a:lnTo>
                    <a:pt x="1828800" y="116302"/>
                  </a:lnTo>
                  <a:cubicBezTo>
                    <a:pt x="1804560" y="116302"/>
                    <a:pt x="1784909" y="135953"/>
                    <a:pt x="1784909" y="160193"/>
                  </a:cubicBezTo>
                  <a:cubicBezTo>
                    <a:pt x="1784909" y="184433"/>
                    <a:pt x="1804560" y="204084"/>
                    <a:pt x="1828800" y="204084"/>
                  </a:cubicBezTo>
                  <a:lnTo>
                    <a:pt x="1828800" y="287124"/>
                  </a:lnTo>
                  <a:cubicBezTo>
                    <a:pt x="1804560" y="287124"/>
                    <a:pt x="1784909" y="306775"/>
                    <a:pt x="1784909" y="331015"/>
                  </a:cubicBezTo>
                  <a:cubicBezTo>
                    <a:pt x="1784909" y="355255"/>
                    <a:pt x="1804560" y="374906"/>
                    <a:pt x="1828800" y="374906"/>
                  </a:cubicBezTo>
                  <a:lnTo>
                    <a:pt x="1828800" y="544010"/>
                  </a:lnTo>
                  <a:lnTo>
                    <a:pt x="0" y="544010"/>
                  </a:lnTo>
                  <a:lnTo>
                    <a:pt x="0" y="374906"/>
                  </a:lnTo>
                  <a:cubicBezTo>
                    <a:pt x="24240" y="374906"/>
                    <a:pt x="43891" y="355255"/>
                    <a:pt x="43891" y="331015"/>
                  </a:cubicBezTo>
                  <a:cubicBezTo>
                    <a:pt x="43891" y="306775"/>
                    <a:pt x="24240" y="287124"/>
                    <a:pt x="0" y="287124"/>
                  </a:cubicBezTo>
                  <a:lnTo>
                    <a:pt x="0" y="204084"/>
                  </a:lnTo>
                  <a:cubicBezTo>
                    <a:pt x="24240" y="204084"/>
                    <a:pt x="43891" y="184433"/>
                    <a:pt x="43891" y="160193"/>
                  </a:cubicBezTo>
                  <a:cubicBezTo>
                    <a:pt x="43891" y="135953"/>
                    <a:pt x="24240" y="116302"/>
                    <a:pt x="0" y="116302"/>
                  </a:cubicBezTo>
                  <a:close/>
                </a:path>
              </a:pathLst>
            </a:custGeom>
            <a:noFill/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8F65A01-8949-4462-873C-8B26DF79E077}"/>
                </a:ext>
              </a:extLst>
            </p:cNvPr>
            <p:cNvSpPr/>
            <p:nvPr/>
          </p:nvSpPr>
          <p:spPr>
            <a:xfrm>
              <a:off x="7536581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644566F-4A8B-41AF-8DCA-78D06151C4C1}"/>
                </a:ext>
              </a:extLst>
            </p:cNvPr>
            <p:cNvSpPr/>
            <p:nvPr/>
          </p:nvSpPr>
          <p:spPr>
            <a:xfrm>
              <a:off x="7704717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E0B3083-FA2B-45D1-A9D7-327861F224E9}"/>
                </a:ext>
              </a:extLst>
            </p:cNvPr>
            <p:cNvSpPr/>
            <p:nvPr/>
          </p:nvSpPr>
          <p:spPr>
            <a:xfrm>
              <a:off x="7872853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34366AC-3AA9-421C-8506-19C38D435C9B}"/>
                </a:ext>
              </a:extLst>
            </p:cNvPr>
            <p:cNvSpPr/>
            <p:nvPr/>
          </p:nvSpPr>
          <p:spPr>
            <a:xfrm>
              <a:off x="8271081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937DEA3-3846-43EC-B860-49A52776A555}"/>
                </a:ext>
              </a:extLst>
            </p:cNvPr>
            <p:cNvSpPr/>
            <p:nvPr/>
          </p:nvSpPr>
          <p:spPr>
            <a:xfrm>
              <a:off x="8439217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B2688CF-674A-4F41-B085-2286C02D28B5}"/>
                </a:ext>
              </a:extLst>
            </p:cNvPr>
            <p:cNvSpPr/>
            <p:nvPr/>
          </p:nvSpPr>
          <p:spPr>
            <a:xfrm>
              <a:off x="8607353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EC659BB-F411-4553-A1F6-B6CD3F425C9C}"/>
                </a:ext>
              </a:extLst>
            </p:cNvPr>
            <p:cNvSpPr/>
            <p:nvPr/>
          </p:nvSpPr>
          <p:spPr>
            <a:xfrm>
              <a:off x="8775489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47C1F83-9749-412E-97E0-C09B5BFDD9F6}"/>
                </a:ext>
              </a:extLst>
            </p:cNvPr>
            <p:cNvSpPr/>
            <p:nvPr/>
          </p:nvSpPr>
          <p:spPr>
            <a:xfrm>
              <a:off x="9010910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DDAA89-19DC-4494-A07E-1E018FA5E6E0}"/>
                </a:ext>
              </a:extLst>
            </p:cNvPr>
            <p:cNvCxnSpPr>
              <a:cxnSpLocks/>
            </p:cNvCxnSpPr>
            <p:nvPr/>
          </p:nvCxnSpPr>
          <p:spPr>
            <a:xfrm>
              <a:off x="7422742" y="5254691"/>
              <a:ext cx="1825430" cy="0"/>
            </a:xfrm>
            <a:prstGeom prst="line">
              <a:avLst/>
            </a:prstGeom>
            <a:ln w="95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106">
            <a:extLst>
              <a:ext uri="{FF2B5EF4-FFF2-40B4-BE49-F238E27FC236}">
                <a16:creationId xmlns:a16="http://schemas.microsoft.com/office/drawing/2014/main" id="{4DA7AA4A-7640-4149-AE84-B4B92D5A477E}"/>
              </a:ext>
            </a:extLst>
          </p:cNvPr>
          <p:cNvSpPr txBox="1"/>
          <p:nvPr/>
        </p:nvSpPr>
        <p:spPr>
          <a:xfrm>
            <a:off x="8712664" y="4498054"/>
            <a:ext cx="1832519" cy="30807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DDR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B0D1B2-E996-4B6F-BDD1-CB5D00D3A644}"/>
              </a:ext>
            </a:extLst>
          </p:cNvPr>
          <p:cNvSpPr txBox="1"/>
          <p:nvPr/>
        </p:nvSpPr>
        <p:spPr>
          <a:xfrm>
            <a:off x="7620464" y="4542879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80GB/s</a:t>
            </a:r>
          </a:p>
        </p:txBody>
      </p:sp>
    </p:spTree>
    <p:extLst>
      <p:ext uri="{BB962C8B-B14F-4D97-AF65-F5344CB8AC3E}">
        <p14:creationId xmlns:p14="http://schemas.microsoft.com/office/powerpoint/2010/main" val="1304106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Dual Socket, Hyperthreading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E98AE601-E43E-48B2-8F54-6CC613410ABD}"/>
              </a:ext>
            </a:extLst>
          </p:cNvPr>
          <p:cNvSpPr/>
          <p:nvPr/>
        </p:nvSpPr>
        <p:spPr>
          <a:xfrm>
            <a:off x="660400" y="1524001"/>
            <a:ext cx="5352020" cy="39684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685800"/>
            <a:r>
              <a:rPr lang="en-US" b="1" dirty="0">
                <a:solidFill>
                  <a:schemeClr val="bg1"/>
                </a:solidFill>
                <a:latin typeface="+mj-lt"/>
              </a:rPr>
              <a:t>Intel Xeon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FBE0A69-1E8D-41C8-8710-222C4191C794}"/>
              </a:ext>
            </a:extLst>
          </p:cNvPr>
          <p:cNvSpPr/>
          <p:nvPr/>
        </p:nvSpPr>
        <p:spPr>
          <a:xfrm>
            <a:off x="747905" y="2254102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6EA0359-BDF6-4FBB-AFDE-EFC1EA7667FD}"/>
              </a:ext>
            </a:extLst>
          </p:cNvPr>
          <p:cNvSpPr/>
          <p:nvPr/>
        </p:nvSpPr>
        <p:spPr>
          <a:xfrm>
            <a:off x="1466053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E2E0ED4-C810-4100-9395-EBABF83689E3}"/>
              </a:ext>
            </a:extLst>
          </p:cNvPr>
          <p:cNvSpPr/>
          <p:nvPr/>
        </p:nvSpPr>
        <p:spPr>
          <a:xfrm>
            <a:off x="1848382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6D25AD5-8460-4216-BB92-6DEB9B4DB7A2}"/>
              </a:ext>
            </a:extLst>
          </p:cNvPr>
          <p:cNvSpPr/>
          <p:nvPr/>
        </p:nvSpPr>
        <p:spPr>
          <a:xfrm>
            <a:off x="747905" y="3513909"/>
            <a:ext cx="5166758" cy="10059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L3 Cache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28AFEB5-9BFC-4919-9F54-549A291BBA78}"/>
              </a:ext>
            </a:extLst>
          </p:cNvPr>
          <p:cNvSpPr/>
          <p:nvPr/>
        </p:nvSpPr>
        <p:spPr>
          <a:xfrm>
            <a:off x="3940596" y="2693945"/>
            <a:ext cx="319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dirty="0">
                <a:solidFill>
                  <a:schemeClr val="bg1"/>
                </a:solidFill>
              </a:rPr>
              <a:t>•••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939C2E3-ADDA-435D-9C3C-68A03E14376D}"/>
              </a:ext>
            </a:extLst>
          </p:cNvPr>
          <p:cNvSpPr/>
          <p:nvPr/>
        </p:nvSpPr>
        <p:spPr>
          <a:xfrm>
            <a:off x="950229" y="4668750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IO, PCIe,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DDE4E8A-8802-4548-BE91-35B7F0E25653}"/>
              </a:ext>
            </a:extLst>
          </p:cNvPr>
          <p:cNvSpPr/>
          <p:nvPr/>
        </p:nvSpPr>
        <p:spPr>
          <a:xfrm>
            <a:off x="2567361" y="4668750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Graphics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0D91BBF-E1E6-4A7C-8986-69B490C7C343}"/>
              </a:ext>
            </a:extLst>
          </p:cNvPr>
          <p:cNvSpPr/>
          <p:nvPr/>
        </p:nvSpPr>
        <p:spPr>
          <a:xfrm>
            <a:off x="4172919" y="4668750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DDR Controller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F64BBD1-71B3-4E49-B672-CC2E5E20EE4B}"/>
              </a:ext>
            </a:extLst>
          </p:cNvPr>
          <p:cNvSpPr/>
          <p:nvPr/>
        </p:nvSpPr>
        <p:spPr>
          <a:xfrm>
            <a:off x="747905" y="2883320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20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8804CFB-CDD3-4B4D-976B-019F72F5AD8D}"/>
              </a:ext>
            </a:extLst>
          </p:cNvPr>
          <p:cNvSpPr/>
          <p:nvPr/>
        </p:nvSpPr>
        <p:spPr>
          <a:xfrm>
            <a:off x="2394940" y="2254102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14069AF-DACC-4F9D-AB75-EE1F59675C37}"/>
              </a:ext>
            </a:extLst>
          </p:cNvPr>
          <p:cNvSpPr/>
          <p:nvPr/>
        </p:nvSpPr>
        <p:spPr>
          <a:xfrm>
            <a:off x="3113088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00017A6-67B8-4AC4-921F-D9688F976DD9}"/>
              </a:ext>
            </a:extLst>
          </p:cNvPr>
          <p:cNvSpPr/>
          <p:nvPr/>
        </p:nvSpPr>
        <p:spPr>
          <a:xfrm>
            <a:off x="3495417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C2BEC6A-B20E-4A61-A9D2-1FF6B47FAFA6}"/>
              </a:ext>
            </a:extLst>
          </p:cNvPr>
          <p:cNvSpPr/>
          <p:nvPr/>
        </p:nvSpPr>
        <p:spPr>
          <a:xfrm>
            <a:off x="2394940" y="2883320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21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233A16F-C97D-4C85-A69F-C40AA2CB1BCA}"/>
              </a:ext>
            </a:extLst>
          </p:cNvPr>
          <p:cNvSpPr/>
          <p:nvPr/>
        </p:nvSpPr>
        <p:spPr>
          <a:xfrm>
            <a:off x="4468619" y="2254102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19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B527F32-8127-4596-8BD4-5A9D048068A1}"/>
              </a:ext>
            </a:extLst>
          </p:cNvPr>
          <p:cNvSpPr/>
          <p:nvPr/>
        </p:nvSpPr>
        <p:spPr>
          <a:xfrm>
            <a:off x="5186767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683C44-C6B2-4880-AE2B-ED3F4602BF20}"/>
              </a:ext>
            </a:extLst>
          </p:cNvPr>
          <p:cNvSpPr/>
          <p:nvPr/>
        </p:nvSpPr>
        <p:spPr>
          <a:xfrm>
            <a:off x="5569096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20B7190-F10B-4E99-8404-F2F561BA27EC}"/>
              </a:ext>
            </a:extLst>
          </p:cNvPr>
          <p:cNvSpPr/>
          <p:nvPr/>
        </p:nvSpPr>
        <p:spPr>
          <a:xfrm>
            <a:off x="4468619" y="2883320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39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6F2252EE-56B1-4610-9997-0560529F311E}"/>
              </a:ext>
            </a:extLst>
          </p:cNvPr>
          <p:cNvSpPr/>
          <p:nvPr/>
        </p:nvSpPr>
        <p:spPr>
          <a:xfrm>
            <a:off x="6179580" y="1524001"/>
            <a:ext cx="5352020" cy="39684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defTabSz="685800"/>
            <a:r>
              <a:rPr lang="en-US" b="1" dirty="0">
                <a:solidFill>
                  <a:schemeClr val="bg1"/>
                </a:solidFill>
                <a:latin typeface="+mj-lt"/>
              </a:rPr>
              <a:t>Intel Xeon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235BDF2-A477-4640-BED1-0A4DB462D944}"/>
              </a:ext>
            </a:extLst>
          </p:cNvPr>
          <p:cNvSpPr/>
          <p:nvPr/>
        </p:nvSpPr>
        <p:spPr>
          <a:xfrm>
            <a:off x="6267085" y="2254102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A7C3AE0-2706-461B-9BDA-EB604AFAAE60}"/>
              </a:ext>
            </a:extLst>
          </p:cNvPr>
          <p:cNvSpPr/>
          <p:nvPr/>
        </p:nvSpPr>
        <p:spPr>
          <a:xfrm>
            <a:off x="6985233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D9912DA-84F2-41E6-A02B-AE4B4836285E}"/>
              </a:ext>
            </a:extLst>
          </p:cNvPr>
          <p:cNvSpPr/>
          <p:nvPr/>
        </p:nvSpPr>
        <p:spPr>
          <a:xfrm>
            <a:off x="7367562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6D2CA30-3E6A-4562-B618-5101B4C2194E}"/>
              </a:ext>
            </a:extLst>
          </p:cNvPr>
          <p:cNvSpPr/>
          <p:nvPr/>
        </p:nvSpPr>
        <p:spPr>
          <a:xfrm>
            <a:off x="6267085" y="3513909"/>
            <a:ext cx="5166758" cy="10059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L3 Cache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0CD2530-3C59-403B-9FA6-C5CCCBA99798}"/>
              </a:ext>
            </a:extLst>
          </p:cNvPr>
          <p:cNvSpPr/>
          <p:nvPr/>
        </p:nvSpPr>
        <p:spPr>
          <a:xfrm>
            <a:off x="9459776" y="2693945"/>
            <a:ext cx="319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dirty="0">
                <a:solidFill>
                  <a:schemeClr val="bg1"/>
                </a:solidFill>
              </a:rPr>
              <a:t>•••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1460B2D-E024-4DAE-BED5-C7EB45C44B17}"/>
              </a:ext>
            </a:extLst>
          </p:cNvPr>
          <p:cNvSpPr/>
          <p:nvPr/>
        </p:nvSpPr>
        <p:spPr>
          <a:xfrm>
            <a:off x="6480984" y="4668750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IO, PCIe,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B417127-4982-41E2-93AA-1AD48286BBCC}"/>
              </a:ext>
            </a:extLst>
          </p:cNvPr>
          <p:cNvSpPr/>
          <p:nvPr/>
        </p:nvSpPr>
        <p:spPr>
          <a:xfrm>
            <a:off x="8086542" y="4668750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Graphics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AF4D0BD-666A-468E-A541-1E721735F1DC}"/>
              </a:ext>
            </a:extLst>
          </p:cNvPr>
          <p:cNvSpPr/>
          <p:nvPr/>
        </p:nvSpPr>
        <p:spPr>
          <a:xfrm>
            <a:off x="9692099" y="4668750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DDR Controller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1CA31E4-875C-4B09-A1DB-B7844525E61F}"/>
              </a:ext>
            </a:extLst>
          </p:cNvPr>
          <p:cNvSpPr/>
          <p:nvPr/>
        </p:nvSpPr>
        <p:spPr>
          <a:xfrm>
            <a:off x="6267085" y="2883320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20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363CED4-2E02-4749-AFDD-D3D1632CFEFE}"/>
              </a:ext>
            </a:extLst>
          </p:cNvPr>
          <p:cNvSpPr/>
          <p:nvPr/>
        </p:nvSpPr>
        <p:spPr>
          <a:xfrm>
            <a:off x="7914120" y="2254102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32A1261-3079-4715-B2F1-5A60165BC575}"/>
              </a:ext>
            </a:extLst>
          </p:cNvPr>
          <p:cNvSpPr/>
          <p:nvPr/>
        </p:nvSpPr>
        <p:spPr>
          <a:xfrm>
            <a:off x="8632268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D784BCC-DA12-423B-B208-FF1DBA3116F6}"/>
              </a:ext>
            </a:extLst>
          </p:cNvPr>
          <p:cNvSpPr/>
          <p:nvPr/>
        </p:nvSpPr>
        <p:spPr>
          <a:xfrm>
            <a:off x="9014597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B7DE5A6-D691-49EA-A150-E81230BF4AB1}"/>
              </a:ext>
            </a:extLst>
          </p:cNvPr>
          <p:cNvSpPr/>
          <p:nvPr/>
        </p:nvSpPr>
        <p:spPr>
          <a:xfrm>
            <a:off x="7914120" y="2883320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21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93CAB84-ECB3-4C93-9AB4-D2856D053845}"/>
              </a:ext>
            </a:extLst>
          </p:cNvPr>
          <p:cNvSpPr/>
          <p:nvPr/>
        </p:nvSpPr>
        <p:spPr>
          <a:xfrm>
            <a:off x="9987799" y="2254102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19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7C662B0-9A3F-47C4-BD2D-1BBBE19BB6D3}"/>
              </a:ext>
            </a:extLst>
          </p:cNvPr>
          <p:cNvSpPr/>
          <p:nvPr/>
        </p:nvSpPr>
        <p:spPr>
          <a:xfrm>
            <a:off x="10705947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DD9CF2B-01DE-4B9B-A1B5-3BD0C0F45867}"/>
              </a:ext>
            </a:extLst>
          </p:cNvPr>
          <p:cNvSpPr/>
          <p:nvPr/>
        </p:nvSpPr>
        <p:spPr>
          <a:xfrm>
            <a:off x="11088276" y="2254102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3B8FAEB-0F4C-48E0-B063-BB92A770DC2B}"/>
              </a:ext>
            </a:extLst>
          </p:cNvPr>
          <p:cNvSpPr/>
          <p:nvPr/>
        </p:nvSpPr>
        <p:spPr>
          <a:xfrm>
            <a:off x="9987799" y="2883320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39</a:t>
            </a:r>
          </a:p>
        </p:txBody>
      </p:sp>
      <p:cxnSp>
        <p:nvCxnSpPr>
          <p:cNvPr id="77" name="Elbow Connector 7">
            <a:extLst>
              <a:ext uri="{FF2B5EF4-FFF2-40B4-BE49-F238E27FC236}">
                <a16:creationId xmlns:a16="http://schemas.microsoft.com/office/drawing/2014/main" id="{B62C81CC-B199-454E-B11B-03E9E1BCF17B}"/>
              </a:ext>
            </a:extLst>
          </p:cNvPr>
          <p:cNvCxnSpPr/>
          <p:nvPr/>
        </p:nvCxnSpPr>
        <p:spPr>
          <a:xfrm rot="16200000" flipH="1">
            <a:off x="6097898" y="2731009"/>
            <a:ext cx="12700" cy="5522976"/>
          </a:xfrm>
          <a:prstGeom prst="bentConnector3">
            <a:avLst>
              <a:gd name="adj1" fmla="val 7863291"/>
            </a:avLst>
          </a:prstGeom>
          <a:ln w="571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BB02E078-96F6-4C27-A0B6-AF9EBE08A357}"/>
              </a:ext>
            </a:extLst>
          </p:cNvPr>
          <p:cNvSpPr txBox="1"/>
          <p:nvPr/>
        </p:nvSpPr>
        <p:spPr>
          <a:xfrm>
            <a:off x="5638800" y="6186890"/>
            <a:ext cx="914400" cy="304857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noAutofit/>
          </a:bodyPr>
          <a:lstStyle/>
          <a:p>
            <a:pPr algn="ctr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UPI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487D97CC-8A61-4648-B4E9-794811C304D1}"/>
              </a:ext>
            </a:extLst>
          </p:cNvPr>
          <p:cNvGrpSpPr/>
          <p:nvPr/>
        </p:nvGrpSpPr>
        <p:grpSpPr>
          <a:xfrm>
            <a:off x="4207268" y="5601490"/>
            <a:ext cx="1511405" cy="449595"/>
            <a:chOff x="7419372" y="4815068"/>
            <a:chExt cx="1828800" cy="544010"/>
          </a:xfrm>
        </p:grpSpPr>
        <p:sp>
          <p:nvSpPr>
            <p:cNvPr id="80" name="Freeform 78">
              <a:extLst>
                <a:ext uri="{FF2B5EF4-FFF2-40B4-BE49-F238E27FC236}">
                  <a16:creationId xmlns:a16="http://schemas.microsoft.com/office/drawing/2014/main" id="{74031697-6F03-4308-816D-18DD797DC247}"/>
                </a:ext>
              </a:extLst>
            </p:cNvPr>
            <p:cNvSpPr/>
            <p:nvPr/>
          </p:nvSpPr>
          <p:spPr>
            <a:xfrm>
              <a:off x="7419372" y="4815068"/>
              <a:ext cx="1828800" cy="544010"/>
            </a:xfrm>
            <a:custGeom>
              <a:avLst/>
              <a:gdLst>
                <a:gd name="connsiteX0" fmla="*/ 1776362 w 1828800"/>
                <a:gd name="connsiteY0" fmla="*/ 464388 h 544010"/>
                <a:gd name="connsiteX1" fmla="*/ 1753502 w 1828800"/>
                <a:gd name="connsiteY1" fmla="*/ 487248 h 544010"/>
                <a:gd name="connsiteX2" fmla="*/ 1776362 w 1828800"/>
                <a:gd name="connsiteY2" fmla="*/ 510108 h 544010"/>
                <a:gd name="connsiteX3" fmla="*/ 1799222 w 1828800"/>
                <a:gd name="connsiteY3" fmla="*/ 487248 h 544010"/>
                <a:gd name="connsiteX4" fmla="*/ 1776362 w 1828800"/>
                <a:gd name="connsiteY4" fmla="*/ 464388 h 544010"/>
                <a:gd name="connsiteX5" fmla="*/ 53440 w 1828800"/>
                <a:gd name="connsiteY5" fmla="*/ 464388 h 544010"/>
                <a:gd name="connsiteX6" fmla="*/ 30580 w 1828800"/>
                <a:gd name="connsiteY6" fmla="*/ 487248 h 544010"/>
                <a:gd name="connsiteX7" fmla="*/ 53440 w 1828800"/>
                <a:gd name="connsiteY7" fmla="*/ 510108 h 544010"/>
                <a:gd name="connsiteX8" fmla="*/ 76300 w 1828800"/>
                <a:gd name="connsiteY8" fmla="*/ 487248 h 544010"/>
                <a:gd name="connsiteX9" fmla="*/ 53440 w 1828800"/>
                <a:gd name="connsiteY9" fmla="*/ 464388 h 544010"/>
                <a:gd name="connsiteX10" fmla="*/ 0 w 1828800"/>
                <a:gd name="connsiteY10" fmla="*/ 0 h 544010"/>
                <a:gd name="connsiteX11" fmla="*/ 1828800 w 1828800"/>
                <a:gd name="connsiteY11" fmla="*/ 0 h 544010"/>
                <a:gd name="connsiteX12" fmla="*/ 1828800 w 1828800"/>
                <a:gd name="connsiteY12" fmla="*/ 116302 h 544010"/>
                <a:gd name="connsiteX13" fmla="*/ 1784909 w 1828800"/>
                <a:gd name="connsiteY13" fmla="*/ 160193 h 544010"/>
                <a:gd name="connsiteX14" fmla="*/ 1828800 w 1828800"/>
                <a:gd name="connsiteY14" fmla="*/ 204084 h 544010"/>
                <a:gd name="connsiteX15" fmla="*/ 1828800 w 1828800"/>
                <a:gd name="connsiteY15" fmla="*/ 287124 h 544010"/>
                <a:gd name="connsiteX16" fmla="*/ 1784909 w 1828800"/>
                <a:gd name="connsiteY16" fmla="*/ 331015 h 544010"/>
                <a:gd name="connsiteX17" fmla="*/ 1828800 w 1828800"/>
                <a:gd name="connsiteY17" fmla="*/ 374906 h 544010"/>
                <a:gd name="connsiteX18" fmla="*/ 1828800 w 1828800"/>
                <a:gd name="connsiteY18" fmla="*/ 544010 h 544010"/>
                <a:gd name="connsiteX19" fmla="*/ 0 w 1828800"/>
                <a:gd name="connsiteY19" fmla="*/ 544010 h 544010"/>
                <a:gd name="connsiteX20" fmla="*/ 0 w 1828800"/>
                <a:gd name="connsiteY20" fmla="*/ 374906 h 544010"/>
                <a:gd name="connsiteX21" fmla="*/ 43891 w 1828800"/>
                <a:gd name="connsiteY21" fmla="*/ 331015 h 544010"/>
                <a:gd name="connsiteX22" fmla="*/ 0 w 1828800"/>
                <a:gd name="connsiteY22" fmla="*/ 287124 h 544010"/>
                <a:gd name="connsiteX23" fmla="*/ 0 w 1828800"/>
                <a:gd name="connsiteY23" fmla="*/ 204084 h 544010"/>
                <a:gd name="connsiteX24" fmla="*/ 43891 w 1828800"/>
                <a:gd name="connsiteY24" fmla="*/ 160193 h 544010"/>
                <a:gd name="connsiteX25" fmla="*/ 0 w 1828800"/>
                <a:gd name="connsiteY25" fmla="*/ 116302 h 544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28800" h="544010">
                  <a:moveTo>
                    <a:pt x="1776362" y="464388"/>
                  </a:moveTo>
                  <a:cubicBezTo>
                    <a:pt x="1763737" y="464388"/>
                    <a:pt x="1753502" y="474623"/>
                    <a:pt x="1753502" y="487248"/>
                  </a:cubicBezTo>
                  <a:cubicBezTo>
                    <a:pt x="1753502" y="499873"/>
                    <a:pt x="1763737" y="510108"/>
                    <a:pt x="1776362" y="510108"/>
                  </a:cubicBezTo>
                  <a:cubicBezTo>
                    <a:pt x="1788987" y="510108"/>
                    <a:pt x="1799222" y="499873"/>
                    <a:pt x="1799222" y="487248"/>
                  </a:cubicBezTo>
                  <a:cubicBezTo>
                    <a:pt x="1799222" y="474623"/>
                    <a:pt x="1788987" y="464388"/>
                    <a:pt x="1776362" y="464388"/>
                  </a:cubicBezTo>
                  <a:close/>
                  <a:moveTo>
                    <a:pt x="53440" y="464388"/>
                  </a:moveTo>
                  <a:cubicBezTo>
                    <a:pt x="40815" y="464388"/>
                    <a:pt x="30580" y="474623"/>
                    <a:pt x="30580" y="487248"/>
                  </a:cubicBezTo>
                  <a:cubicBezTo>
                    <a:pt x="30580" y="499873"/>
                    <a:pt x="40815" y="510108"/>
                    <a:pt x="53440" y="510108"/>
                  </a:cubicBezTo>
                  <a:cubicBezTo>
                    <a:pt x="66065" y="510108"/>
                    <a:pt x="76300" y="499873"/>
                    <a:pt x="76300" y="487248"/>
                  </a:cubicBezTo>
                  <a:cubicBezTo>
                    <a:pt x="76300" y="474623"/>
                    <a:pt x="66065" y="464388"/>
                    <a:pt x="53440" y="464388"/>
                  </a:cubicBezTo>
                  <a:close/>
                  <a:moveTo>
                    <a:pt x="0" y="0"/>
                  </a:moveTo>
                  <a:lnTo>
                    <a:pt x="1828800" y="0"/>
                  </a:lnTo>
                  <a:lnTo>
                    <a:pt x="1828800" y="116302"/>
                  </a:lnTo>
                  <a:cubicBezTo>
                    <a:pt x="1804560" y="116302"/>
                    <a:pt x="1784909" y="135953"/>
                    <a:pt x="1784909" y="160193"/>
                  </a:cubicBezTo>
                  <a:cubicBezTo>
                    <a:pt x="1784909" y="184433"/>
                    <a:pt x="1804560" y="204084"/>
                    <a:pt x="1828800" y="204084"/>
                  </a:cubicBezTo>
                  <a:lnTo>
                    <a:pt x="1828800" y="287124"/>
                  </a:lnTo>
                  <a:cubicBezTo>
                    <a:pt x="1804560" y="287124"/>
                    <a:pt x="1784909" y="306775"/>
                    <a:pt x="1784909" y="331015"/>
                  </a:cubicBezTo>
                  <a:cubicBezTo>
                    <a:pt x="1784909" y="355255"/>
                    <a:pt x="1804560" y="374906"/>
                    <a:pt x="1828800" y="374906"/>
                  </a:cubicBezTo>
                  <a:lnTo>
                    <a:pt x="1828800" y="544010"/>
                  </a:lnTo>
                  <a:lnTo>
                    <a:pt x="0" y="544010"/>
                  </a:lnTo>
                  <a:lnTo>
                    <a:pt x="0" y="374906"/>
                  </a:lnTo>
                  <a:cubicBezTo>
                    <a:pt x="24240" y="374906"/>
                    <a:pt x="43891" y="355255"/>
                    <a:pt x="43891" y="331015"/>
                  </a:cubicBezTo>
                  <a:cubicBezTo>
                    <a:pt x="43891" y="306775"/>
                    <a:pt x="24240" y="287124"/>
                    <a:pt x="0" y="287124"/>
                  </a:cubicBezTo>
                  <a:lnTo>
                    <a:pt x="0" y="204084"/>
                  </a:lnTo>
                  <a:cubicBezTo>
                    <a:pt x="24240" y="204084"/>
                    <a:pt x="43891" y="184433"/>
                    <a:pt x="43891" y="160193"/>
                  </a:cubicBezTo>
                  <a:cubicBezTo>
                    <a:pt x="43891" y="135953"/>
                    <a:pt x="24240" y="116302"/>
                    <a:pt x="0" y="116302"/>
                  </a:cubicBezTo>
                  <a:close/>
                </a:path>
              </a:pathLst>
            </a:custGeom>
            <a:noFill/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D02B0CC-BAA5-4326-9F06-FC4FE13DC6EA}"/>
                </a:ext>
              </a:extLst>
            </p:cNvPr>
            <p:cNvSpPr/>
            <p:nvPr/>
          </p:nvSpPr>
          <p:spPr>
            <a:xfrm>
              <a:off x="7536581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DBD3B0D-7A86-4F98-9622-5FE72C7193EB}"/>
                </a:ext>
              </a:extLst>
            </p:cNvPr>
            <p:cNvSpPr/>
            <p:nvPr/>
          </p:nvSpPr>
          <p:spPr>
            <a:xfrm>
              <a:off x="7704717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5E6643F6-96ED-4AE6-B683-B11AF6885D8F}"/>
                </a:ext>
              </a:extLst>
            </p:cNvPr>
            <p:cNvSpPr/>
            <p:nvPr/>
          </p:nvSpPr>
          <p:spPr>
            <a:xfrm>
              <a:off x="7872853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B4C1E6D8-603A-41D5-BCA7-597899509096}"/>
                </a:ext>
              </a:extLst>
            </p:cNvPr>
            <p:cNvSpPr/>
            <p:nvPr/>
          </p:nvSpPr>
          <p:spPr>
            <a:xfrm>
              <a:off x="8271081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0B341E8F-7B54-43E3-A9AD-9916523A1C21}"/>
                </a:ext>
              </a:extLst>
            </p:cNvPr>
            <p:cNvSpPr/>
            <p:nvPr/>
          </p:nvSpPr>
          <p:spPr>
            <a:xfrm>
              <a:off x="8439217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B9401987-DECF-4367-815D-E08DB925858A}"/>
                </a:ext>
              </a:extLst>
            </p:cNvPr>
            <p:cNvSpPr/>
            <p:nvPr/>
          </p:nvSpPr>
          <p:spPr>
            <a:xfrm>
              <a:off x="8607353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FE4D8F7D-E486-4A19-974E-6C056E41A077}"/>
                </a:ext>
              </a:extLst>
            </p:cNvPr>
            <p:cNvSpPr/>
            <p:nvPr/>
          </p:nvSpPr>
          <p:spPr>
            <a:xfrm>
              <a:off x="8775489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DBD34F2A-97A1-4A68-B916-5FC094F5C633}"/>
                </a:ext>
              </a:extLst>
            </p:cNvPr>
            <p:cNvSpPr/>
            <p:nvPr/>
          </p:nvSpPr>
          <p:spPr>
            <a:xfrm>
              <a:off x="9010910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08C4798-54BA-4E76-B2AB-57BBB75280E3}"/>
                </a:ext>
              </a:extLst>
            </p:cNvPr>
            <p:cNvCxnSpPr>
              <a:cxnSpLocks/>
            </p:cNvCxnSpPr>
            <p:nvPr/>
          </p:nvCxnSpPr>
          <p:spPr>
            <a:xfrm>
              <a:off x="7422742" y="5254691"/>
              <a:ext cx="1825430" cy="0"/>
            </a:xfrm>
            <a:prstGeom prst="line">
              <a:avLst/>
            </a:prstGeom>
            <a:ln w="95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C669EB56-263D-4779-9CC1-47C89F532722}"/>
              </a:ext>
            </a:extLst>
          </p:cNvPr>
          <p:cNvGrpSpPr/>
          <p:nvPr/>
        </p:nvGrpSpPr>
        <p:grpSpPr>
          <a:xfrm>
            <a:off x="9726448" y="5601490"/>
            <a:ext cx="1511405" cy="449595"/>
            <a:chOff x="7419372" y="4815068"/>
            <a:chExt cx="1828800" cy="544010"/>
          </a:xfrm>
        </p:grpSpPr>
        <p:sp>
          <p:nvSpPr>
            <p:cNvPr id="91" name="Freeform 89">
              <a:extLst>
                <a:ext uri="{FF2B5EF4-FFF2-40B4-BE49-F238E27FC236}">
                  <a16:creationId xmlns:a16="http://schemas.microsoft.com/office/drawing/2014/main" id="{BF0047E6-9BE2-4AF8-84B1-003B64CA89AA}"/>
                </a:ext>
              </a:extLst>
            </p:cNvPr>
            <p:cNvSpPr/>
            <p:nvPr/>
          </p:nvSpPr>
          <p:spPr>
            <a:xfrm>
              <a:off x="7419372" y="4815068"/>
              <a:ext cx="1828800" cy="544010"/>
            </a:xfrm>
            <a:custGeom>
              <a:avLst/>
              <a:gdLst>
                <a:gd name="connsiteX0" fmla="*/ 1776362 w 1828800"/>
                <a:gd name="connsiteY0" fmla="*/ 464388 h 544010"/>
                <a:gd name="connsiteX1" fmla="*/ 1753502 w 1828800"/>
                <a:gd name="connsiteY1" fmla="*/ 487248 h 544010"/>
                <a:gd name="connsiteX2" fmla="*/ 1776362 w 1828800"/>
                <a:gd name="connsiteY2" fmla="*/ 510108 h 544010"/>
                <a:gd name="connsiteX3" fmla="*/ 1799222 w 1828800"/>
                <a:gd name="connsiteY3" fmla="*/ 487248 h 544010"/>
                <a:gd name="connsiteX4" fmla="*/ 1776362 w 1828800"/>
                <a:gd name="connsiteY4" fmla="*/ 464388 h 544010"/>
                <a:gd name="connsiteX5" fmla="*/ 53440 w 1828800"/>
                <a:gd name="connsiteY5" fmla="*/ 464388 h 544010"/>
                <a:gd name="connsiteX6" fmla="*/ 30580 w 1828800"/>
                <a:gd name="connsiteY6" fmla="*/ 487248 h 544010"/>
                <a:gd name="connsiteX7" fmla="*/ 53440 w 1828800"/>
                <a:gd name="connsiteY7" fmla="*/ 510108 h 544010"/>
                <a:gd name="connsiteX8" fmla="*/ 76300 w 1828800"/>
                <a:gd name="connsiteY8" fmla="*/ 487248 h 544010"/>
                <a:gd name="connsiteX9" fmla="*/ 53440 w 1828800"/>
                <a:gd name="connsiteY9" fmla="*/ 464388 h 544010"/>
                <a:gd name="connsiteX10" fmla="*/ 0 w 1828800"/>
                <a:gd name="connsiteY10" fmla="*/ 0 h 544010"/>
                <a:gd name="connsiteX11" fmla="*/ 1828800 w 1828800"/>
                <a:gd name="connsiteY11" fmla="*/ 0 h 544010"/>
                <a:gd name="connsiteX12" fmla="*/ 1828800 w 1828800"/>
                <a:gd name="connsiteY12" fmla="*/ 116302 h 544010"/>
                <a:gd name="connsiteX13" fmla="*/ 1784909 w 1828800"/>
                <a:gd name="connsiteY13" fmla="*/ 160193 h 544010"/>
                <a:gd name="connsiteX14" fmla="*/ 1828800 w 1828800"/>
                <a:gd name="connsiteY14" fmla="*/ 204084 h 544010"/>
                <a:gd name="connsiteX15" fmla="*/ 1828800 w 1828800"/>
                <a:gd name="connsiteY15" fmla="*/ 287124 h 544010"/>
                <a:gd name="connsiteX16" fmla="*/ 1784909 w 1828800"/>
                <a:gd name="connsiteY16" fmla="*/ 331015 h 544010"/>
                <a:gd name="connsiteX17" fmla="*/ 1828800 w 1828800"/>
                <a:gd name="connsiteY17" fmla="*/ 374906 h 544010"/>
                <a:gd name="connsiteX18" fmla="*/ 1828800 w 1828800"/>
                <a:gd name="connsiteY18" fmla="*/ 544010 h 544010"/>
                <a:gd name="connsiteX19" fmla="*/ 0 w 1828800"/>
                <a:gd name="connsiteY19" fmla="*/ 544010 h 544010"/>
                <a:gd name="connsiteX20" fmla="*/ 0 w 1828800"/>
                <a:gd name="connsiteY20" fmla="*/ 374906 h 544010"/>
                <a:gd name="connsiteX21" fmla="*/ 43891 w 1828800"/>
                <a:gd name="connsiteY21" fmla="*/ 331015 h 544010"/>
                <a:gd name="connsiteX22" fmla="*/ 0 w 1828800"/>
                <a:gd name="connsiteY22" fmla="*/ 287124 h 544010"/>
                <a:gd name="connsiteX23" fmla="*/ 0 w 1828800"/>
                <a:gd name="connsiteY23" fmla="*/ 204084 h 544010"/>
                <a:gd name="connsiteX24" fmla="*/ 43891 w 1828800"/>
                <a:gd name="connsiteY24" fmla="*/ 160193 h 544010"/>
                <a:gd name="connsiteX25" fmla="*/ 0 w 1828800"/>
                <a:gd name="connsiteY25" fmla="*/ 116302 h 544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28800" h="544010">
                  <a:moveTo>
                    <a:pt x="1776362" y="464388"/>
                  </a:moveTo>
                  <a:cubicBezTo>
                    <a:pt x="1763737" y="464388"/>
                    <a:pt x="1753502" y="474623"/>
                    <a:pt x="1753502" y="487248"/>
                  </a:cubicBezTo>
                  <a:cubicBezTo>
                    <a:pt x="1753502" y="499873"/>
                    <a:pt x="1763737" y="510108"/>
                    <a:pt x="1776362" y="510108"/>
                  </a:cubicBezTo>
                  <a:cubicBezTo>
                    <a:pt x="1788987" y="510108"/>
                    <a:pt x="1799222" y="499873"/>
                    <a:pt x="1799222" y="487248"/>
                  </a:cubicBezTo>
                  <a:cubicBezTo>
                    <a:pt x="1799222" y="474623"/>
                    <a:pt x="1788987" y="464388"/>
                    <a:pt x="1776362" y="464388"/>
                  </a:cubicBezTo>
                  <a:close/>
                  <a:moveTo>
                    <a:pt x="53440" y="464388"/>
                  </a:moveTo>
                  <a:cubicBezTo>
                    <a:pt x="40815" y="464388"/>
                    <a:pt x="30580" y="474623"/>
                    <a:pt x="30580" y="487248"/>
                  </a:cubicBezTo>
                  <a:cubicBezTo>
                    <a:pt x="30580" y="499873"/>
                    <a:pt x="40815" y="510108"/>
                    <a:pt x="53440" y="510108"/>
                  </a:cubicBezTo>
                  <a:cubicBezTo>
                    <a:pt x="66065" y="510108"/>
                    <a:pt x="76300" y="499873"/>
                    <a:pt x="76300" y="487248"/>
                  </a:cubicBezTo>
                  <a:cubicBezTo>
                    <a:pt x="76300" y="474623"/>
                    <a:pt x="66065" y="464388"/>
                    <a:pt x="53440" y="464388"/>
                  </a:cubicBezTo>
                  <a:close/>
                  <a:moveTo>
                    <a:pt x="0" y="0"/>
                  </a:moveTo>
                  <a:lnTo>
                    <a:pt x="1828800" y="0"/>
                  </a:lnTo>
                  <a:lnTo>
                    <a:pt x="1828800" y="116302"/>
                  </a:lnTo>
                  <a:cubicBezTo>
                    <a:pt x="1804560" y="116302"/>
                    <a:pt x="1784909" y="135953"/>
                    <a:pt x="1784909" y="160193"/>
                  </a:cubicBezTo>
                  <a:cubicBezTo>
                    <a:pt x="1784909" y="184433"/>
                    <a:pt x="1804560" y="204084"/>
                    <a:pt x="1828800" y="204084"/>
                  </a:cubicBezTo>
                  <a:lnTo>
                    <a:pt x="1828800" y="287124"/>
                  </a:lnTo>
                  <a:cubicBezTo>
                    <a:pt x="1804560" y="287124"/>
                    <a:pt x="1784909" y="306775"/>
                    <a:pt x="1784909" y="331015"/>
                  </a:cubicBezTo>
                  <a:cubicBezTo>
                    <a:pt x="1784909" y="355255"/>
                    <a:pt x="1804560" y="374906"/>
                    <a:pt x="1828800" y="374906"/>
                  </a:cubicBezTo>
                  <a:lnTo>
                    <a:pt x="1828800" y="544010"/>
                  </a:lnTo>
                  <a:lnTo>
                    <a:pt x="0" y="544010"/>
                  </a:lnTo>
                  <a:lnTo>
                    <a:pt x="0" y="374906"/>
                  </a:lnTo>
                  <a:cubicBezTo>
                    <a:pt x="24240" y="374906"/>
                    <a:pt x="43891" y="355255"/>
                    <a:pt x="43891" y="331015"/>
                  </a:cubicBezTo>
                  <a:cubicBezTo>
                    <a:pt x="43891" y="306775"/>
                    <a:pt x="24240" y="287124"/>
                    <a:pt x="0" y="287124"/>
                  </a:cubicBezTo>
                  <a:lnTo>
                    <a:pt x="0" y="204084"/>
                  </a:lnTo>
                  <a:cubicBezTo>
                    <a:pt x="24240" y="204084"/>
                    <a:pt x="43891" y="184433"/>
                    <a:pt x="43891" y="160193"/>
                  </a:cubicBezTo>
                  <a:cubicBezTo>
                    <a:pt x="43891" y="135953"/>
                    <a:pt x="24240" y="116302"/>
                    <a:pt x="0" y="116302"/>
                  </a:cubicBezTo>
                  <a:close/>
                </a:path>
              </a:pathLst>
            </a:custGeom>
            <a:noFill/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8C4821F3-5BCB-4BBE-BBD7-80D7D3620885}"/>
                </a:ext>
              </a:extLst>
            </p:cNvPr>
            <p:cNvSpPr/>
            <p:nvPr/>
          </p:nvSpPr>
          <p:spPr>
            <a:xfrm>
              <a:off x="7536581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5B98ABC7-4503-4450-8C09-1FC3AB095E3D}"/>
                </a:ext>
              </a:extLst>
            </p:cNvPr>
            <p:cNvSpPr/>
            <p:nvPr/>
          </p:nvSpPr>
          <p:spPr>
            <a:xfrm>
              <a:off x="7704717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5CF9928D-280E-478F-978C-F0E3B019CA83}"/>
                </a:ext>
              </a:extLst>
            </p:cNvPr>
            <p:cNvSpPr/>
            <p:nvPr/>
          </p:nvSpPr>
          <p:spPr>
            <a:xfrm>
              <a:off x="7872853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65FF250-CE1B-4387-9E2B-5DD988C3760F}"/>
                </a:ext>
              </a:extLst>
            </p:cNvPr>
            <p:cNvSpPr/>
            <p:nvPr/>
          </p:nvSpPr>
          <p:spPr>
            <a:xfrm>
              <a:off x="8271081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A2B61520-E3D1-4C56-87A8-E691C9802F39}"/>
                </a:ext>
              </a:extLst>
            </p:cNvPr>
            <p:cNvSpPr/>
            <p:nvPr/>
          </p:nvSpPr>
          <p:spPr>
            <a:xfrm>
              <a:off x="8439217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32DB61A-26EC-4296-8E11-D9DB7F4E33BC}"/>
                </a:ext>
              </a:extLst>
            </p:cNvPr>
            <p:cNvSpPr/>
            <p:nvPr/>
          </p:nvSpPr>
          <p:spPr>
            <a:xfrm>
              <a:off x="8607353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6B62F2BD-5AE9-43DF-82A5-42D184B25E3A}"/>
                </a:ext>
              </a:extLst>
            </p:cNvPr>
            <p:cNvSpPr/>
            <p:nvPr/>
          </p:nvSpPr>
          <p:spPr>
            <a:xfrm>
              <a:off x="8775489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FCCF43C9-1D19-4C28-B147-F72323BC0DA3}"/>
                </a:ext>
              </a:extLst>
            </p:cNvPr>
            <p:cNvSpPr/>
            <p:nvPr/>
          </p:nvSpPr>
          <p:spPr>
            <a:xfrm>
              <a:off x="9010910" y="4884821"/>
              <a:ext cx="134754" cy="309169"/>
            </a:xfrm>
            <a:prstGeom prst="rect">
              <a:avLst/>
            </a:prstGeom>
            <a:pattFill prst="ltUpDiag">
              <a:fgClr>
                <a:schemeClr val="accent1"/>
              </a:fgClr>
              <a:bgClr>
                <a:schemeClr val="bg1"/>
              </a:bgClr>
            </a:pattFill>
            <a:ln w="952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US" b="1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7696969C-596D-40EF-98F6-871AA5CD509D}"/>
                </a:ext>
              </a:extLst>
            </p:cNvPr>
            <p:cNvCxnSpPr>
              <a:cxnSpLocks/>
            </p:cNvCxnSpPr>
            <p:nvPr/>
          </p:nvCxnSpPr>
          <p:spPr>
            <a:xfrm>
              <a:off x="7422742" y="5254691"/>
              <a:ext cx="1825430" cy="0"/>
            </a:xfrm>
            <a:prstGeom prst="line">
              <a:avLst/>
            </a:prstGeom>
            <a:ln w="95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A44DAD4F-7A21-4C7C-8DEF-CEC5106502BD}"/>
              </a:ext>
            </a:extLst>
          </p:cNvPr>
          <p:cNvCxnSpPr>
            <a:stCxn id="49" idx="2"/>
          </p:cNvCxnSpPr>
          <p:nvPr/>
        </p:nvCxnSpPr>
        <p:spPr>
          <a:xfrm>
            <a:off x="4962972" y="5193990"/>
            <a:ext cx="6267" cy="407500"/>
          </a:xfrm>
          <a:prstGeom prst="straightConnector1">
            <a:avLst/>
          </a:prstGeom>
          <a:ln w="571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6D9D6995-ED5C-4ACF-9845-D7FB77117AC7}"/>
              </a:ext>
            </a:extLst>
          </p:cNvPr>
          <p:cNvCxnSpPr/>
          <p:nvPr/>
        </p:nvCxnSpPr>
        <p:spPr>
          <a:xfrm>
            <a:off x="10541707" y="5193990"/>
            <a:ext cx="6267" cy="407500"/>
          </a:xfrm>
          <a:prstGeom prst="straightConnector1">
            <a:avLst/>
          </a:prstGeom>
          <a:ln w="5715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A1F4A681-995B-4B65-AE29-B58E84AAEEAE}"/>
              </a:ext>
            </a:extLst>
          </p:cNvPr>
          <p:cNvSpPr txBox="1"/>
          <p:nvPr/>
        </p:nvSpPr>
        <p:spPr>
          <a:xfrm>
            <a:off x="11353800" y="5659137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80GB/s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2CBA3798-A4EF-4DA1-9994-59E9D281BB69}"/>
              </a:ext>
            </a:extLst>
          </p:cNvPr>
          <p:cNvSpPr txBox="1"/>
          <p:nvPr/>
        </p:nvSpPr>
        <p:spPr>
          <a:xfrm>
            <a:off x="5851703" y="5641413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80GB/s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17FA3FA-423A-45E3-9988-BFAFE3AA2DE5}"/>
              </a:ext>
            </a:extLst>
          </p:cNvPr>
          <p:cNvSpPr txBox="1"/>
          <p:nvPr/>
        </p:nvSpPr>
        <p:spPr>
          <a:xfrm>
            <a:off x="7158016" y="6108549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35GB/s</a:t>
            </a:r>
          </a:p>
        </p:txBody>
      </p:sp>
    </p:spTree>
    <p:extLst>
      <p:ext uri="{BB962C8B-B14F-4D97-AF65-F5344CB8AC3E}">
        <p14:creationId xmlns:p14="http://schemas.microsoft.com/office/powerpoint/2010/main" val="2741389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GPU + NIC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73AB993D-24C5-4C23-9785-435E77F93C5C}"/>
              </a:ext>
            </a:extLst>
          </p:cNvPr>
          <p:cNvSpPr txBox="1"/>
          <p:nvPr/>
        </p:nvSpPr>
        <p:spPr>
          <a:xfrm>
            <a:off x="7820743" y="3552852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12.5GB/s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B7C70EB9-F43A-44BC-B4DD-C7A6A161C441}"/>
              </a:ext>
            </a:extLst>
          </p:cNvPr>
          <p:cNvSpPr txBox="1"/>
          <p:nvPr/>
        </p:nvSpPr>
        <p:spPr>
          <a:xfrm>
            <a:off x="3279059" y="3537696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12.5GB/s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22BAA529-040A-4494-B17E-27DD584A9B13}"/>
              </a:ext>
            </a:extLst>
          </p:cNvPr>
          <p:cNvSpPr txBox="1"/>
          <p:nvPr/>
        </p:nvSpPr>
        <p:spPr>
          <a:xfrm>
            <a:off x="5651916" y="6378381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35GB/s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F1BFB3-602D-4581-BAB4-D7545484F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382" y="1311986"/>
            <a:ext cx="6951934" cy="506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15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49DA15-B78E-44AA-A7E8-5BE17E3EE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5246" y="1309433"/>
            <a:ext cx="5125354" cy="518344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Single-Root PCIe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CE1DEA6-D44B-4313-9C65-A0FF5B5A161E}"/>
              </a:ext>
            </a:extLst>
          </p:cNvPr>
          <p:cNvSpPr txBox="1"/>
          <p:nvPr/>
        </p:nvSpPr>
        <p:spPr>
          <a:xfrm>
            <a:off x="5966542" y="2687105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12.5GB/s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8C156ED-BDE8-4459-AF65-C7F5C56BC5E1}"/>
              </a:ext>
            </a:extLst>
          </p:cNvPr>
          <p:cNvSpPr txBox="1"/>
          <p:nvPr/>
        </p:nvSpPr>
        <p:spPr>
          <a:xfrm>
            <a:off x="5501823" y="4246896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12.5GB/s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B4AB58-7701-4296-96BE-FE921B8F6020}"/>
              </a:ext>
            </a:extLst>
          </p:cNvPr>
          <p:cNvSpPr txBox="1"/>
          <p:nvPr/>
        </p:nvSpPr>
        <p:spPr>
          <a:xfrm>
            <a:off x="5966542" y="6515018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35GB/s</a:t>
            </a:r>
          </a:p>
        </p:txBody>
      </p:sp>
    </p:spTree>
    <p:extLst>
      <p:ext uri="{BB962C8B-B14F-4D97-AF65-F5344CB8AC3E}">
        <p14:creationId xmlns:p14="http://schemas.microsoft.com/office/powerpoint/2010/main" val="2476926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0C94BC-DD9F-4605-9064-421C75281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7768" y="1214994"/>
            <a:ext cx="4881477" cy="539701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5738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GPU + NIC + PCIe Switches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47488B1-6987-4D56-AAF5-E9DBC63C9A2F}"/>
              </a:ext>
            </a:extLst>
          </p:cNvPr>
          <p:cNvSpPr txBox="1"/>
          <p:nvPr/>
        </p:nvSpPr>
        <p:spPr>
          <a:xfrm>
            <a:off x="4266306" y="2576208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b="1" dirty="0">
                <a:solidFill>
                  <a:schemeClr val="tx2"/>
                </a:solidFill>
              </a:rPr>
              <a:t>12.5</a:t>
            </a: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GB/s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A869358-2B80-4149-A3BB-EE96D707096E}"/>
              </a:ext>
            </a:extLst>
          </p:cNvPr>
          <p:cNvSpPr txBox="1"/>
          <p:nvPr/>
        </p:nvSpPr>
        <p:spPr>
          <a:xfrm>
            <a:off x="4021378" y="4274191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b="1" dirty="0">
                <a:solidFill>
                  <a:schemeClr val="tx2"/>
                </a:solidFill>
              </a:rPr>
              <a:t>12.5</a:t>
            </a: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GB/s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EDD44C6-B4A6-4E20-901E-8FE7B9432C2C}"/>
              </a:ext>
            </a:extLst>
          </p:cNvPr>
          <p:cNvSpPr txBox="1"/>
          <p:nvPr/>
        </p:nvSpPr>
        <p:spPr>
          <a:xfrm>
            <a:off x="7133462" y="4274191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b="1" dirty="0">
                <a:solidFill>
                  <a:schemeClr val="tx2"/>
                </a:solidFill>
              </a:rPr>
              <a:t>12.5</a:t>
            </a: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GB/s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C3AB119-A4C9-4D40-8A72-FA97EECC846E}"/>
              </a:ext>
            </a:extLst>
          </p:cNvPr>
          <p:cNvSpPr txBox="1"/>
          <p:nvPr/>
        </p:nvSpPr>
        <p:spPr>
          <a:xfrm>
            <a:off x="7679562" y="2590412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b="1" dirty="0">
                <a:solidFill>
                  <a:schemeClr val="tx2"/>
                </a:solidFill>
              </a:rPr>
              <a:t>12.5</a:t>
            </a: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GB/s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C3209A2-85F1-46AA-B7CF-BCFE039ED5B3}"/>
              </a:ext>
            </a:extLst>
          </p:cNvPr>
          <p:cNvSpPr txBox="1"/>
          <p:nvPr/>
        </p:nvSpPr>
        <p:spPr>
          <a:xfrm>
            <a:off x="7193304" y="6440458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35GB/s</a:t>
            </a:r>
          </a:p>
        </p:txBody>
      </p:sp>
    </p:spTree>
    <p:extLst>
      <p:ext uri="{BB962C8B-B14F-4D97-AF65-F5344CB8AC3E}">
        <p14:creationId xmlns:p14="http://schemas.microsoft.com/office/powerpoint/2010/main" val="3328012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C08D49-FD4F-4A51-8406-00B565709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405" y="1194651"/>
            <a:ext cx="8841363" cy="533679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890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GPU + NIC + PCIe Switches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4AF00FEE-E95D-45B9-B20E-5BB4A56F153E}"/>
              </a:ext>
            </a:extLst>
          </p:cNvPr>
          <p:cNvSpPr txBox="1"/>
          <p:nvPr/>
        </p:nvSpPr>
        <p:spPr>
          <a:xfrm>
            <a:off x="10128243" y="2360502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b="1" dirty="0">
                <a:solidFill>
                  <a:schemeClr val="tx2"/>
                </a:solidFill>
              </a:rPr>
              <a:t>12.5</a:t>
            </a: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GB/s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102FC31-1195-4C89-A9A7-16AE9AD3A1A8}"/>
              </a:ext>
            </a:extLst>
          </p:cNvPr>
          <p:cNvSpPr txBox="1"/>
          <p:nvPr/>
        </p:nvSpPr>
        <p:spPr>
          <a:xfrm>
            <a:off x="9792025" y="3511641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b="1" dirty="0">
                <a:solidFill>
                  <a:schemeClr val="tx2"/>
                </a:solidFill>
              </a:rPr>
              <a:t>12.5</a:t>
            </a: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GB/s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22CE3E6E-9745-45D9-8D59-C9DA43FC5018}"/>
              </a:ext>
            </a:extLst>
          </p:cNvPr>
          <p:cNvSpPr txBox="1"/>
          <p:nvPr/>
        </p:nvSpPr>
        <p:spPr>
          <a:xfrm>
            <a:off x="9140983" y="4491233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b="1" dirty="0">
                <a:solidFill>
                  <a:schemeClr val="tx2"/>
                </a:solidFill>
              </a:rPr>
              <a:t>12.5</a:t>
            </a: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GB/s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09947D9D-045E-40C9-AE2B-91212E8095B7}"/>
              </a:ext>
            </a:extLst>
          </p:cNvPr>
          <p:cNvSpPr txBox="1"/>
          <p:nvPr/>
        </p:nvSpPr>
        <p:spPr>
          <a:xfrm>
            <a:off x="5433521" y="6500713"/>
            <a:ext cx="1092200" cy="3430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18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35GB/s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A3CF870-9251-4713-8E9E-73949F80260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983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Network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8A7D6BC-7711-4AF8-9CE9-79898F0E80C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E9C3CD1-4D75-4B4F-A4FB-6693141FE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444" y="1478767"/>
            <a:ext cx="6229111" cy="4877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413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Kubernetes Challenges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96D44BE-97C1-6F4F-B470-C9822616AE6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Classification goes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19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DB50BC8-9092-4355-A003-6F5DFEADB0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0402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72092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 Placeholder 109">
            <a:extLst>
              <a:ext uri="{FF2B5EF4-FFF2-40B4-BE49-F238E27FC236}">
                <a16:creationId xmlns:a16="http://schemas.microsoft.com/office/drawing/2014/main" id="{E4861F6F-2749-4341-A740-B1015DF7BF55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769565" y="2276354"/>
            <a:ext cx="4149165" cy="327754"/>
          </a:xfrm>
        </p:spPr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2284BD9B-3354-4B96-8DB8-6CEEC70164F3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660400" y="2276354"/>
            <a:ext cx="800100" cy="799723"/>
          </a:xfrm>
          <a:solidFill>
            <a:schemeClr val="accent2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8694A4-7EDB-48EF-A169-E687C7C30823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1769565" y="3347149"/>
            <a:ext cx="4149165" cy="327754"/>
          </a:xfrm>
        </p:spPr>
        <p:txBody>
          <a:bodyPr>
            <a:normAutofit/>
          </a:bodyPr>
          <a:lstStyle/>
          <a:p>
            <a:r>
              <a:rPr lang="en-US" dirty="0"/>
              <a:t>HPC/NFV Requirements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CE525633-0DA0-4FD4-B854-F3C42A0C8199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660400" y="3352281"/>
            <a:ext cx="800100" cy="799723"/>
          </a:xfrm>
          <a:solidFill>
            <a:schemeClr val="accent3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6F16028F-8DC2-4BBF-A3EC-E38E01669D00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>
            <a:off x="1769565" y="4428208"/>
            <a:ext cx="4149165" cy="327754"/>
          </a:xfrm>
        </p:spPr>
        <p:txBody>
          <a:bodyPr>
            <a:normAutofit/>
          </a:bodyPr>
          <a:lstStyle/>
          <a:p>
            <a:r>
              <a:rPr lang="en-US" dirty="0"/>
              <a:t>What Is Topology Awareness?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E05D9198-3FC6-4922-B03F-50A7CA21BADF}"/>
              </a:ext>
            </a:extLst>
          </p:cNvPr>
          <p:cNvSpPr>
            <a:spLocks noGrp="1"/>
          </p:cNvSpPr>
          <p:nvPr>
            <p:ph type="body" sz="quarter" idx="62"/>
          </p:nvPr>
        </p:nvSpPr>
        <p:spPr>
          <a:xfrm>
            <a:off x="660400" y="4428208"/>
            <a:ext cx="800100" cy="799723"/>
          </a:xfrm>
          <a:solidFill>
            <a:schemeClr val="accent4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F972A799-3DAB-4477-9F38-5A3B91ECBB57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7336960" y="2200153"/>
            <a:ext cx="4149165" cy="587351"/>
          </a:xfrm>
        </p:spPr>
        <p:txBody>
          <a:bodyPr>
            <a:normAutofit/>
          </a:bodyPr>
          <a:lstStyle/>
          <a:p>
            <a:r>
              <a:rPr lang="en-US" dirty="0"/>
              <a:t>Challenges With HPC/NFV Software In Kubernetes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776AE65-FD40-41FA-8F10-DD3A3F33EB69}"/>
              </a:ext>
            </a:extLst>
          </p:cNvPr>
          <p:cNvSpPr>
            <a:spLocks noGrp="1"/>
          </p:cNvSpPr>
          <p:nvPr>
            <p:ph type="body" sz="quarter" idx="68"/>
          </p:nvPr>
        </p:nvSpPr>
        <p:spPr>
          <a:xfrm>
            <a:off x="6227795" y="2271222"/>
            <a:ext cx="800100" cy="799723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151" name="Text Placeholder 150">
            <a:extLst>
              <a:ext uri="{FF2B5EF4-FFF2-40B4-BE49-F238E27FC236}">
                <a16:creationId xmlns:a16="http://schemas.microsoft.com/office/drawing/2014/main" id="{892084E0-A25F-4195-B43F-10E01E4975D3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7336960" y="3347148"/>
            <a:ext cx="4149165" cy="789459"/>
          </a:xfrm>
        </p:spPr>
        <p:txBody>
          <a:bodyPr anchor="t">
            <a:normAutofit/>
          </a:bodyPr>
          <a:lstStyle/>
          <a:p>
            <a:r>
              <a:rPr lang="en-US" dirty="0"/>
              <a:t>NHD: A New Topology-Aware Scheduler</a:t>
            </a:r>
          </a:p>
        </p:txBody>
      </p:sp>
      <p:sp>
        <p:nvSpPr>
          <p:cNvPr id="137" name="Text Placeholder 136">
            <a:extLst>
              <a:ext uri="{FF2B5EF4-FFF2-40B4-BE49-F238E27FC236}">
                <a16:creationId xmlns:a16="http://schemas.microsoft.com/office/drawing/2014/main" id="{09A57832-72EA-42C4-862B-CB598BCE75B8}"/>
              </a:ext>
            </a:extLst>
          </p:cNvPr>
          <p:cNvSpPr>
            <a:spLocks noGrp="1"/>
          </p:cNvSpPr>
          <p:nvPr>
            <p:ph type="body" sz="quarter" idx="77"/>
          </p:nvPr>
        </p:nvSpPr>
        <p:spPr>
          <a:xfrm>
            <a:off x="6227795" y="3347149"/>
            <a:ext cx="800100" cy="799723"/>
          </a:xfrm>
          <a:solidFill>
            <a:schemeClr val="accent5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138" name="Text Placeholder 137">
            <a:extLst>
              <a:ext uri="{FF2B5EF4-FFF2-40B4-BE49-F238E27FC236}">
                <a16:creationId xmlns:a16="http://schemas.microsoft.com/office/drawing/2014/main" id="{53EACB9C-CEB9-4A2D-8337-1B53DFC50F92}"/>
              </a:ext>
            </a:extLst>
          </p:cNvPr>
          <p:cNvSpPr>
            <a:spLocks noGrp="1"/>
          </p:cNvSpPr>
          <p:nvPr>
            <p:ph type="body" sz="quarter" idx="78"/>
          </p:nvPr>
        </p:nvSpPr>
        <p:spPr>
          <a:xfrm>
            <a:off x="7336960" y="4417944"/>
            <a:ext cx="4149165" cy="327754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140" name="Text Placeholder 139">
            <a:extLst>
              <a:ext uri="{FF2B5EF4-FFF2-40B4-BE49-F238E27FC236}">
                <a16:creationId xmlns:a16="http://schemas.microsoft.com/office/drawing/2014/main" id="{F73A2DDA-FD3E-47FB-8CC3-68E3B954C2E9}"/>
              </a:ext>
            </a:extLst>
          </p:cNvPr>
          <p:cNvSpPr>
            <a:spLocks noGrp="1"/>
          </p:cNvSpPr>
          <p:nvPr>
            <p:ph type="body" sz="quarter" idx="80"/>
          </p:nvPr>
        </p:nvSpPr>
        <p:spPr>
          <a:xfrm>
            <a:off x="6227795" y="4423076"/>
            <a:ext cx="800100" cy="799723"/>
          </a:xfrm>
          <a:solidFill>
            <a:schemeClr val="accent3">
              <a:lumMod val="7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06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0DAB94-25A5-A04A-A834-FA0524D543FF}"/>
              </a:ext>
            </a:extLst>
          </p:cNvPr>
          <p:cNvSpPr>
            <a:spLocks noGrp="1"/>
          </p:cNvSpPr>
          <p:nvPr>
            <p:ph type="sldNum" sz="quarter" idx="88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39FDA5B-5E06-4205-A3B6-755B79B8E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44" y="616714"/>
            <a:ext cx="10871200" cy="83108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90544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Kubernetes Challenges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96D44BE-97C1-6F4F-B470-C9822616AE6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Classification goes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20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DB50BC8-9092-4355-A003-6F5DFEADB0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60820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95706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dirty="0">
                <a:solidFill>
                  <a:schemeClr val="tx1"/>
                </a:solidFill>
              </a:rPr>
              <a:t>Isolating CPUs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EC37D4-4370-4F67-8D31-80A488B4BFB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48930" y="2438400"/>
            <a:ext cx="512702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Prevent unwanted processes from running on certain cores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User-spawned processes explicitly affine or “pin” to cores being isolated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Kernel processes are trickier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Some threads cannot be moved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Interrupts use a special configuration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Two ways to handle it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96D44BE-97C1-6F4F-B470-C9822616AE6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r>
              <a:rPr lang="en-US" sz="120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Classification goes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D269874-3913-3E4A-9285-BA6A0CAD74F5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21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8" name="Graphic 7" descr="Jail">
            <a:extLst>
              <a:ext uri="{FF2B5EF4-FFF2-40B4-BE49-F238E27FC236}">
                <a16:creationId xmlns:a16="http://schemas.microsoft.com/office/drawing/2014/main" id="{98E7B95A-F36B-4885-848B-64E1DD805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45300" y="1253922"/>
            <a:ext cx="45085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229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136525"/>
            <a:ext cx="5127031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dirty="0" err="1">
                <a:solidFill>
                  <a:schemeClr val="tx1"/>
                </a:solidFill>
              </a:rPr>
              <a:t>isolcpus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96D44BE-97C1-6F4F-B470-C9822616AE6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r>
              <a:rPr lang="en-US" sz="120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Classification goes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D269874-3913-3E4A-9285-BA6A0CAD74F5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22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88A838F-395A-4852-87C9-7EEBABCF87A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0400" y="1542608"/>
            <a:ext cx="4601411" cy="4629592"/>
          </a:xfrm>
        </p:spPr>
        <p:txBody>
          <a:bodyPr/>
          <a:lstStyle/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Available in any kernel version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Linux boot parameter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Isolates a specific set of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CPUs one time on boot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Some kernel processes do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not follow isolation rules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Works alongside </a:t>
            </a:r>
            <a:r>
              <a:rPr lang="en-US" sz="2400" dirty="0" err="1">
                <a:solidFill>
                  <a:schemeClr val="tx1"/>
                </a:solidFill>
              </a:rPr>
              <a:t>cgroups</a:t>
            </a:r>
            <a:r>
              <a:rPr lang="en-US" sz="2400" dirty="0">
                <a:solidFill>
                  <a:schemeClr val="tx1"/>
                </a:solidFill>
              </a:rPr>
              <a:t>/</a:t>
            </a:r>
            <a:r>
              <a:rPr lang="en-US" sz="2400" dirty="0" err="1">
                <a:solidFill>
                  <a:schemeClr val="tx1"/>
                </a:solidFill>
              </a:rPr>
              <a:t>cpusets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 defTabSz="914400">
              <a:lnSpc>
                <a:spcPct val="90000"/>
              </a:lnSpc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A424C7-3824-4C43-9F7C-76D3855D78AC}"/>
              </a:ext>
            </a:extLst>
          </p:cNvPr>
          <p:cNvSpPr txBox="1"/>
          <p:nvPr/>
        </p:nvSpPr>
        <p:spPr>
          <a:xfrm>
            <a:off x="6692900" y="1124769"/>
            <a:ext cx="5168900" cy="78043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3200" dirty="0" err="1">
                <a:solidFill>
                  <a:schemeClr val="tx2"/>
                </a:solidFill>
              </a:rPr>
              <a:t>isolcpus</a:t>
            </a:r>
            <a:r>
              <a:rPr lang="en-US" sz="3200" dirty="0">
                <a:solidFill>
                  <a:schemeClr val="tx2"/>
                </a:solidFill>
              </a:rPr>
              <a:t>=0,1,16,17</a:t>
            </a:r>
            <a:endParaRPr lang="en-US" sz="32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B9AE53-EBA9-46EE-99AD-B03429CA3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499" y="1997278"/>
            <a:ext cx="6490201" cy="381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709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136525"/>
            <a:ext cx="5127031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>
                <a:solidFill>
                  <a:schemeClr val="tx1"/>
                </a:solidFill>
              </a:rPr>
              <a:t>cpusets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D269874-3913-3E4A-9285-BA6A0CAD74F5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23</a:t>
            </a:fld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88A838F-395A-4852-87C9-7EEBABCF87A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0400" y="1542608"/>
            <a:ext cx="10871200" cy="4629592"/>
          </a:xfrm>
        </p:spPr>
        <p:txBody>
          <a:bodyPr>
            <a:normAutofit/>
          </a:bodyPr>
          <a:lstStyle/>
          <a:p>
            <a:r>
              <a:rPr lang="en-US" sz="2400" dirty="0"/>
              <a:t>Added in kernel 2.6.24 (2008)</a:t>
            </a:r>
          </a:p>
          <a:p>
            <a:r>
              <a:rPr lang="en-US" sz="2400" dirty="0"/>
              <a:t>Created/modified any time after boot</a:t>
            </a:r>
          </a:p>
          <a:p>
            <a:r>
              <a:rPr lang="en-US" sz="2400" dirty="0"/>
              <a:t>Creates a group or set of</a:t>
            </a:r>
            <a:br>
              <a:rPr lang="en-US" sz="2400" dirty="0"/>
            </a:br>
            <a:r>
              <a:rPr lang="en-US" sz="2400" dirty="0"/>
              <a:t>CPUs that are allowed</a:t>
            </a:r>
          </a:p>
          <a:p>
            <a:r>
              <a:rPr lang="en-US" sz="2400" dirty="0"/>
              <a:t>All processes belong to a group</a:t>
            </a:r>
          </a:p>
          <a:p>
            <a:r>
              <a:rPr lang="en-US" sz="2400" dirty="0"/>
              <a:t>Hierarchical</a:t>
            </a:r>
          </a:p>
          <a:p>
            <a:r>
              <a:rPr lang="en-US" sz="2400" dirty="0"/>
              <a:t>Used by Kubernetes</a:t>
            </a:r>
          </a:p>
          <a:p>
            <a:r>
              <a:rPr lang="en-US" sz="2400" dirty="0"/>
              <a:t>By default, </a:t>
            </a:r>
            <a:r>
              <a:rPr lang="en-US" sz="2400" dirty="0" err="1"/>
              <a:t>isolcpus</a:t>
            </a:r>
            <a:r>
              <a:rPr lang="en-US" sz="2400" dirty="0"/>
              <a:t> settings are </a:t>
            </a:r>
            <a:br>
              <a:rPr lang="en-US" sz="2400" dirty="0"/>
            </a:br>
            <a:r>
              <a:rPr lang="en-US" sz="2400" dirty="0"/>
              <a:t>(kind of) ignored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10FB19-8BC0-4AEA-B831-7CD412F10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5215" y="752644"/>
            <a:ext cx="5379301" cy="568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61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136525"/>
            <a:ext cx="7428270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dirty="0">
                <a:solidFill>
                  <a:schemeClr val="tx1"/>
                </a:solidFill>
              </a:rPr>
              <a:t>Our Solution: </a:t>
            </a:r>
            <a:r>
              <a:rPr lang="en-US" sz="4400" dirty="0" err="1">
                <a:solidFill>
                  <a:schemeClr val="tx1"/>
                </a:solidFill>
              </a:rPr>
              <a:t>IsolCpusets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D269874-3913-3E4A-9285-BA6A0CAD74F5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24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88A838F-395A-4852-87C9-7EEBABCF87A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Host daemon isolates at runtime</a:t>
            </a:r>
          </a:p>
          <a:p>
            <a:r>
              <a:rPr lang="en-US" sz="2400" dirty="0"/>
              <a:t>Hooks into </a:t>
            </a:r>
            <a:r>
              <a:rPr lang="en-US" sz="2400" dirty="0" err="1"/>
              <a:t>systemd</a:t>
            </a:r>
            <a:r>
              <a:rPr lang="en-US" sz="2400" dirty="0"/>
              <a:t> before docker service</a:t>
            </a:r>
          </a:p>
          <a:p>
            <a:r>
              <a:rPr lang="en-US" sz="2400" dirty="0"/>
              <a:t>Creates isolated </a:t>
            </a:r>
            <a:r>
              <a:rPr lang="en-US" sz="2400" dirty="0" err="1"/>
              <a:t>cpuset</a:t>
            </a:r>
            <a:r>
              <a:rPr lang="en-US" sz="2400" dirty="0"/>
              <a:t> based on </a:t>
            </a:r>
            <a:r>
              <a:rPr lang="en-US" sz="2400" dirty="0" err="1"/>
              <a:t>isolcpus</a:t>
            </a:r>
            <a:r>
              <a:rPr lang="en-US" sz="2400" dirty="0"/>
              <a:t> setting</a:t>
            </a:r>
          </a:p>
          <a:p>
            <a:r>
              <a:rPr lang="en-US" sz="2400" dirty="0"/>
              <a:t>Creates jailed </a:t>
            </a:r>
            <a:r>
              <a:rPr lang="en-US" sz="2400" dirty="0" err="1"/>
              <a:t>cpuset</a:t>
            </a:r>
            <a:r>
              <a:rPr lang="en-US" sz="2400" dirty="0"/>
              <a:t> based on inverse of </a:t>
            </a:r>
            <a:r>
              <a:rPr lang="en-US" sz="2400" dirty="0" err="1"/>
              <a:t>isolcpus</a:t>
            </a:r>
            <a:endParaRPr lang="en-US" sz="2400" dirty="0"/>
          </a:p>
          <a:p>
            <a:r>
              <a:rPr lang="en-US" sz="2200" dirty="0"/>
              <a:t>Moves interrupts to non-isolated cores</a:t>
            </a:r>
          </a:p>
          <a:p>
            <a:r>
              <a:rPr lang="en-US" sz="2400" dirty="0"/>
              <a:t>Moves all processes to jailed set </a:t>
            </a:r>
          </a:p>
          <a:p>
            <a:r>
              <a:rPr lang="en-US" sz="2400" dirty="0"/>
              <a:t>Pods needing isolation communicate with daemon</a:t>
            </a:r>
          </a:p>
          <a:p>
            <a:pPr lvl="1"/>
            <a:r>
              <a:rPr lang="en-US" sz="2200" dirty="0"/>
              <a:t>Moves into isolated set</a:t>
            </a:r>
          </a:p>
        </p:txBody>
      </p:sp>
    </p:spTree>
    <p:extLst>
      <p:ext uri="{BB962C8B-B14F-4D97-AF65-F5344CB8AC3E}">
        <p14:creationId xmlns:p14="http://schemas.microsoft.com/office/powerpoint/2010/main" val="41055316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Kubernetes Challenges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96D44BE-97C1-6F4F-B470-C9822616AE6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Classification goes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25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DB50BC8-9092-4355-A003-6F5DFEADB0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325782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04665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136525"/>
            <a:ext cx="5675670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dirty="0">
                <a:solidFill>
                  <a:schemeClr val="tx1"/>
                </a:solidFill>
              </a:rPr>
              <a:t>CPU Core Selection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96D44BE-97C1-6F4F-B470-C9822616AE6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r>
              <a:rPr lang="en-US" sz="120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Classification goes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D269874-3913-3E4A-9285-BA6A0CAD74F5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26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88A838F-395A-4852-87C9-7EEBABCF87A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For most applications, CPU core selection is </a:t>
            </a:r>
            <a:br>
              <a:rPr lang="en-US" dirty="0"/>
            </a:br>
            <a:r>
              <a:rPr lang="en-US" dirty="0"/>
              <a:t>unnecessary</a:t>
            </a:r>
          </a:p>
          <a:p>
            <a:pPr lvl="1"/>
            <a:r>
              <a:rPr lang="en-US" dirty="0"/>
              <a:t>Linux handles this pretty well</a:t>
            </a:r>
          </a:p>
          <a:p>
            <a:r>
              <a:rPr lang="en-US" dirty="0"/>
              <a:t>NUMA/PCIe-aware applications need better</a:t>
            </a:r>
          </a:p>
          <a:p>
            <a:r>
              <a:rPr lang="en-US" dirty="0"/>
              <a:t>DPDK needs to know the physical core </a:t>
            </a:r>
            <a:br>
              <a:rPr lang="en-US" dirty="0"/>
            </a:br>
            <a:r>
              <a:rPr lang="en-US" dirty="0"/>
              <a:t>numbers when initialized</a:t>
            </a:r>
          </a:p>
          <a:p>
            <a:r>
              <a:rPr lang="en-US" dirty="0"/>
              <a:t>CPU Manager for Kubernetes allowed selection of </a:t>
            </a:r>
            <a:br>
              <a:rPr lang="en-US" dirty="0"/>
            </a:br>
            <a:r>
              <a:rPr lang="en-US" dirty="0"/>
              <a:t>cores from a group on a best-effort basis, but not </a:t>
            </a:r>
            <a:br>
              <a:rPr lang="en-US" dirty="0"/>
            </a:br>
            <a:r>
              <a:rPr lang="en-US" dirty="0"/>
              <a:t>physical numbers</a:t>
            </a:r>
          </a:p>
          <a:p>
            <a:r>
              <a:rPr lang="en-US" dirty="0"/>
              <a:t>Hyperthreading/SMT</a:t>
            </a:r>
          </a:p>
          <a:p>
            <a:pPr lvl="1"/>
            <a:r>
              <a:rPr lang="en-US" dirty="0"/>
              <a:t>Not all cores are equal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4116BC1-3D8A-4546-B75D-D2A124AB7622}"/>
              </a:ext>
            </a:extLst>
          </p:cNvPr>
          <p:cNvSpPr/>
          <p:nvPr/>
        </p:nvSpPr>
        <p:spPr>
          <a:xfrm>
            <a:off x="6553201" y="1444752"/>
            <a:ext cx="5352020" cy="39684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85800"/>
            <a:r>
              <a:rPr lang="en-US" b="1" dirty="0">
                <a:solidFill>
                  <a:schemeClr val="bg1"/>
                </a:solidFill>
                <a:latin typeface="+mj-lt"/>
              </a:rPr>
              <a:t>Intel Xeon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F3633D-DD2A-4CA2-B651-563DE4DA6644}"/>
              </a:ext>
            </a:extLst>
          </p:cNvPr>
          <p:cNvSpPr/>
          <p:nvPr/>
        </p:nvSpPr>
        <p:spPr>
          <a:xfrm>
            <a:off x="6640706" y="2174853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F801B2-3BCF-4B47-A62A-05EDDBBDB47F}"/>
              </a:ext>
            </a:extLst>
          </p:cNvPr>
          <p:cNvSpPr/>
          <p:nvPr/>
        </p:nvSpPr>
        <p:spPr>
          <a:xfrm>
            <a:off x="7358854" y="2174853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42E816-A3E5-40A3-8E9A-557904F394F8}"/>
              </a:ext>
            </a:extLst>
          </p:cNvPr>
          <p:cNvSpPr/>
          <p:nvPr/>
        </p:nvSpPr>
        <p:spPr>
          <a:xfrm>
            <a:off x="7741183" y="2174853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268402-4A0B-43EE-8183-7C044D775607}"/>
              </a:ext>
            </a:extLst>
          </p:cNvPr>
          <p:cNvSpPr/>
          <p:nvPr/>
        </p:nvSpPr>
        <p:spPr>
          <a:xfrm>
            <a:off x="6640706" y="3434660"/>
            <a:ext cx="5166758" cy="10059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L3 Cache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1CE3E9-359A-47D4-9FC6-12BED613BD97}"/>
              </a:ext>
            </a:extLst>
          </p:cNvPr>
          <p:cNvSpPr/>
          <p:nvPr/>
        </p:nvSpPr>
        <p:spPr>
          <a:xfrm>
            <a:off x="9894611" y="2342406"/>
            <a:ext cx="319395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dirty="0">
                <a:solidFill>
                  <a:schemeClr val="bg1"/>
                </a:solidFill>
              </a:rPr>
              <a:t>•••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D4F214-A2D8-4983-8D50-608A228990B6}"/>
              </a:ext>
            </a:extLst>
          </p:cNvPr>
          <p:cNvSpPr/>
          <p:nvPr/>
        </p:nvSpPr>
        <p:spPr>
          <a:xfrm>
            <a:off x="6843030" y="4589501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IO, PCIe,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650F7E-2619-489C-8503-371DB40E104B}"/>
              </a:ext>
            </a:extLst>
          </p:cNvPr>
          <p:cNvSpPr/>
          <p:nvPr/>
        </p:nvSpPr>
        <p:spPr>
          <a:xfrm>
            <a:off x="8460162" y="4589501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Graphics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0937B3-8509-420A-950C-7D021AD865F1}"/>
              </a:ext>
            </a:extLst>
          </p:cNvPr>
          <p:cNvSpPr/>
          <p:nvPr/>
        </p:nvSpPr>
        <p:spPr>
          <a:xfrm>
            <a:off x="10065720" y="4589501"/>
            <a:ext cx="1580105" cy="525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DDR Controller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DAC263-21E9-4F53-9351-0B9FCA783116}"/>
              </a:ext>
            </a:extLst>
          </p:cNvPr>
          <p:cNvSpPr/>
          <p:nvPr/>
        </p:nvSpPr>
        <p:spPr>
          <a:xfrm>
            <a:off x="6640706" y="2804071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20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3FBFF2-B624-4C36-A202-88B84BCE8180}"/>
              </a:ext>
            </a:extLst>
          </p:cNvPr>
          <p:cNvSpPr/>
          <p:nvPr/>
        </p:nvSpPr>
        <p:spPr>
          <a:xfrm>
            <a:off x="8287741" y="2174853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EEB808C-61B4-4B4B-A1BD-6108CD1D819E}"/>
              </a:ext>
            </a:extLst>
          </p:cNvPr>
          <p:cNvSpPr/>
          <p:nvPr/>
        </p:nvSpPr>
        <p:spPr>
          <a:xfrm>
            <a:off x="9005889" y="2174853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E8EBD62-0A1F-4A34-A8A3-11126B62396E}"/>
              </a:ext>
            </a:extLst>
          </p:cNvPr>
          <p:cNvSpPr/>
          <p:nvPr/>
        </p:nvSpPr>
        <p:spPr>
          <a:xfrm>
            <a:off x="9388218" y="2174853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DE6645-A673-459F-8F59-9D99C0FBA30F}"/>
              </a:ext>
            </a:extLst>
          </p:cNvPr>
          <p:cNvSpPr/>
          <p:nvPr/>
        </p:nvSpPr>
        <p:spPr>
          <a:xfrm>
            <a:off x="8287741" y="2804071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21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732723-E1FD-416D-BB60-538D224F26FA}"/>
              </a:ext>
            </a:extLst>
          </p:cNvPr>
          <p:cNvSpPr/>
          <p:nvPr/>
        </p:nvSpPr>
        <p:spPr>
          <a:xfrm>
            <a:off x="10361420" y="2174853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19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76AB18-7C9C-4BDA-B959-561B541CC361}"/>
              </a:ext>
            </a:extLst>
          </p:cNvPr>
          <p:cNvSpPr/>
          <p:nvPr/>
        </p:nvSpPr>
        <p:spPr>
          <a:xfrm>
            <a:off x="11079568" y="2174853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93D250C-C0A6-4A43-8E46-0795C3D58787}"/>
              </a:ext>
            </a:extLst>
          </p:cNvPr>
          <p:cNvSpPr/>
          <p:nvPr/>
        </p:nvSpPr>
        <p:spPr>
          <a:xfrm>
            <a:off x="11461897" y="2174853"/>
            <a:ext cx="345567" cy="12171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2D606ED-7D42-4F82-A6DB-A8EF9C41D60C}"/>
              </a:ext>
            </a:extLst>
          </p:cNvPr>
          <p:cNvSpPr/>
          <p:nvPr/>
        </p:nvSpPr>
        <p:spPr>
          <a:xfrm>
            <a:off x="10361420" y="2804071"/>
            <a:ext cx="685780" cy="587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Core</a:t>
            </a:r>
          </a:p>
          <a:p>
            <a:pPr algn="ctr"/>
            <a:r>
              <a:rPr lang="en-US" dirty="0"/>
              <a:t>39</a:t>
            </a:r>
          </a:p>
        </p:txBody>
      </p:sp>
    </p:spTree>
    <p:extLst>
      <p:ext uri="{BB962C8B-B14F-4D97-AF65-F5344CB8AC3E}">
        <p14:creationId xmlns:p14="http://schemas.microsoft.com/office/powerpoint/2010/main" val="26688417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Kubernetes Challenges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96D44BE-97C1-6F4F-B470-C9822616AE6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Classification goes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27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DB50BC8-9092-4355-A003-6F5DFEADB0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324917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821484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96D44BE-97C1-6F4F-B470-C9822616AE6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r>
              <a:rPr lang="en-US" sz="120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Classification goes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D269874-3913-3E4A-9285-BA6A0CAD74F5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28</a:t>
            </a:fld>
            <a:endParaRPr lang="en-US" sz="1200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88A838F-395A-4852-87C9-7EEBABCF87A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0400" y="1542608"/>
            <a:ext cx="6100618" cy="4629592"/>
          </a:xfrm>
        </p:spPr>
        <p:txBody>
          <a:bodyPr>
            <a:normAutofit/>
          </a:bodyPr>
          <a:lstStyle/>
          <a:p>
            <a:r>
              <a:rPr lang="en-US" sz="2400" dirty="0"/>
              <a:t>Easy without DPDK</a:t>
            </a:r>
          </a:p>
          <a:p>
            <a:r>
              <a:rPr lang="en-US" sz="2400" dirty="0"/>
              <a:t>Each pod runs in isolated network namespace</a:t>
            </a:r>
          </a:p>
          <a:p>
            <a:r>
              <a:rPr lang="en-US" sz="2400" dirty="0"/>
              <a:t>DPDK presents new problems</a:t>
            </a:r>
          </a:p>
          <a:p>
            <a:pPr lvl="1"/>
            <a:r>
              <a:rPr lang="en-US" sz="2000" dirty="0"/>
              <a:t>Linux/iptables has no effect on packets</a:t>
            </a:r>
          </a:p>
          <a:p>
            <a:pPr lvl="1"/>
            <a:r>
              <a:rPr lang="en-US" sz="2000" dirty="0"/>
              <a:t>Want to share interfaces without losing efficiency</a:t>
            </a:r>
          </a:p>
          <a:p>
            <a:r>
              <a:rPr lang="en-US" sz="2400" dirty="0"/>
              <a:t>Several different methods for sharing analyzed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582B77-4AAC-4379-8AAF-134D65D14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sz="3600" dirty="0"/>
              <a:t>Sharing NICs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F9D77F-2FDD-4172-993A-7CA46B5B8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9017" y="1226587"/>
            <a:ext cx="4091091" cy="354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465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81625-B349-5B49-B5D4-1215444486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103088" y="6485397"/>
            <a:ext cx="4941767" cy="201168"/>
          </a:xfrm>
        </p:spPr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044855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/>
              <a:t>Sharing NICs: Virtual Switch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D16B660-7256-428A-B713-6A0E4667099F}"/>
              </a:ext>
            </a:extLst>
          </p:cNvPr>
          <p:cNvSpPr txBox="1">
            <a:spLocks/>
          </p:cNvSpPr>
          <p:nvPr/>
        </p:nvSpPr>
        <p:spPr>
          <a:xfrm>
            <a:off x="660400" y="1542608"/>
            <a:ext cx="10871200" cy="46295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A54C470A-0B7F-4830-878F-E24583D5E566}"/>
              </a:ext>
            </a:extLst>
          </p:cNvPr>
          <p:cNvSpPr txBox="1">
            <a:spLocks/>
          </p:cNvSpPr>
          <p:nvPr/>
        </p:nvSpPr>
        <p:spPr>
          <a:xfrm>
            <a:off x="812800" y="1695008"/>
            <a:ext cx="5029200" cy="46295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94D4F5-0899-44B0-9714-0A8DE500490A}"/>
              </a:ext>
            </a:extLst>
          </p:cNvPr>
          <p:cNvSpPr txBox="1"/>
          <p:nvPr/>
        </p:nvSpPr>
        <p:spPr>
          <a:xfrm>
            <a:off x="660400" y="1447800"/>
            <a:ext cx="5105400" cy="45339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28600" indent="-228600"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sz="18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All pods communicate to virtual switch</a:t>
            </a:r>
          </a:p>
          <a:p>
            <a:pPr marL="685800" lvl="1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 err="1">
                <a:solidFill>
                  <a:schemeClr val="tx2"/>
                </a:solidFill>
              </a:rPr>
              <a:t>vhost</a:t>
            </a:r>
            <a:r>
              <a:rPr lang="en-US" dirty="0">
                <a:solidFill>
                  <a:schemeClr val="tx2"/>
                </a:solidFill>
              </a:rPr>
              <a:t>/</a:t>
            </a:r>
            <a:r>
              <a:rPr lang="en-US" dirty="0" err="1">
                <a:solidFill>
                  <a:schemeClr val="tx2"/>
                </a:solidFill>
              </a:rPr>
              <a:t>virtio</a:t>
            </a:r>
            <a:r>
              <a:rPr lang="en-US" dirty="0">
                <a:solidFill>
                  <a:schemeClr val="tx2"/>
                </a:solidFill>
              </a:rPr>
              <a:t>-user</a:t>
            </a:r>
          </a:p>
          <a:p>
            <a:pPr marL="685800" lvl="1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SR-IOV</a:t>
            </a:r>
          </a:p>
          <a:p>
            <a:pPr marL="685800" lvl="1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 err="1">
                <a:solidFill>
                  <a:schemeClr val="tx2"/>
                </a:solidFill>
              </a:rPr>
              <a:t>memif</a:t>
            </a:r>
            <a:endParaRPr lang="en-US" dirty="0">
              <a:solidFill>
                <a:schemeClr val="tx2"/>
              </a:solidFill>
            </a:endParaRP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Switch is programmed with forwarding rules from external controllers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Flexible, fairly platform-agnostic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Can be inefficient, depending on interface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No RDMA support</a:t>
            </a:r>
          </a:p>
          <a:p>
            <a:pPr marL="685800" lvl="1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endParaRPr lang="en-US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C8ABEF-2557-4994-B72C-AAE616489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995" y="1542608"/>
            <a:ext cx="6205411" cy="379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458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350150"/>
            <a:ext cx="7304914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dirty="0">
                <a:solidFill>
                  <a:schemeClr val="tx1"/>
                </a:solidFill>
              </a:rPr>
              <a:t>Similar Talks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D269874-3913-3E4A-9285-BA6A0CAD74F5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E023E7-F9E0-41F4-80AE-4E675CCC832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48929" y="1726758"/>
            <a:ext cx="8890924" cy="462959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Is There a Place for Performance Sensitive Workloads in Kubernetes?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Today</a:t>
            </a:r>
            <a:r>
              <a:rPr lang="en-US" dirty="0"/>
              <a:t>, • 3:20pm - 3:55pm (</a:t>
            </a:r>
            <a:r>
              <a:rPr lang="en-US" dirty="0">
                <a:hlinkClick r:id="rId2"/>
              </a:rPr>
              <a:t>Room 15AB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Gergely </a:t>
            </a:r>
            <a:r>
              <a:rPr lang="en-US" dirty="0" err="1"/>
              <a:t>Csatari</a:t>
            </a:r>
            <a:r>
              <a:rPr lang="en-US" dirty="0"/>
              <a:t> &amp; </a:t>
            </a:r>
            <a:r>
              <a:rPr lang="en-US" dirty="0" err="1"/>
              <a:t>Levente</a:t>
            </a:r>
            <a:r>
              <a:rPr lang="en-US" dirty="0"/>
              <a:t> Kale, Nokia</a:t>
            </a:r>
          </a:p>
          <a:p>
            <a:r>
              <a:rPr lang="en-US" b="1" dirty="0"/>
              <a:t>Mitigating Noisy </a:t>
            </a:r>
            <a:r>
              <a:rPr lang="en-US" b="1" dirty="0" err="1"/>
              <a:t>Neighbours</a:t>
            </a:r>
            <a:r>
              <a:rPr lang="en-US" b="1" dirty="0"/>
              <a:t>: Advanced Container Resource Management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Today</a:t>
            </a:r>
            <a:r>
              <a:rPr lang="en-US" dirty="0"/>
              <a:t>, • 3:20pm - 3:55pm (</a:t>
            </a:r>
            <a:r>
              <a:rPr lang="en-US" dirty="0">
                <a:hlinkClick r:id="rId3"/>
              </a:rPr>
              <a:t>Room 28ABCDE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Alexander </a:t>
            </a:r>
            <a:r>
              <a:rPr lang="en-US" dirty="0" err="1"/>
              <a:t>Kanevskiy</a:t>
            </a:r>
            <a:r>
              <a:rPr lang="en-US" dirty="0"/>
              <a:t>, Intel</a:t>
            </a:r>
          </a:p>
          <a:p>
            <a:r>
              <a:rPr lang="en-US" b="1" dirty="0"/>
              <a:t>Running High-performance User-space Packet Processing Apps in Kubernetes</a:t>
            </a:r>
          </a:p>
          <a:p>
            <a:pPr lvl="1"/>
            <a:r>
              <a:rPr lang="en-US" b="1" dirty="0">
                <a:solidFill>
                  <a:srgbClr val="00B050"/>
                </a:solidFill>
              </a:rPr>
              <a:t>Tomorrow</a:t>
            </a:r>
            <a:r>
              <a:rPr lang="en-US" dirty="0"/>
              <a:t>, November 21 • 2:25pm - 3:00pm (</a:t>
            </a:r>
            <a:r>
              <a:rPr lang="en-US" dirty="0">
                <a:hlinkClick r:id="rId4"/>
              </a:rPr>
              <a:t>Room 5AB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Abdul Halim, Intel &amp; Peng Liu, Red Hat</a:t>
            </a:r>
          </a:p>
          <a:p>
            <a:r>
              <a:rPr lang="en-US" b="1" dirty="0"/>
              <a:t>RDMA Enabled Kubernetes for High Performance Computing</a:t>
            </a:r>
          </a:p>
          <a:p>
            <a:pPr lvl="1"/>
            <a:r>
              <a:rPr lang="en-US" b="1" dirty="0">
                <a:solidFill>
                  <a:srgbClr val="00B050"/>
                </a:solidFill>
              </a:rPr>
              <a:t>Tomorrow</a:t>
            </a:r>
            <a:r>
              <a:rPr lang="en-US" dirty="0"/>
              <a:t>, November 21 • 4:25pm - 5:00pm (</a:t>
            </a:r>
            <a:r>
              <a:rPr lang="en-US" u="sng" dirty="0">
                <a:hlinkClick r:id="rId5"/>
              </a:rPr>
              <a:t>Room 33ABC</a:t>
            </a:r>
            <a:r>
              <a:rPr lang="en-US" u="sng" dirty="0"/>
              <a:t>)</a:t>
            </a:r>
            <a:endParaRPr lang="en-US" dirty="0"/>
          </a:p>
          <a:p>
            <a:pPr lvl="1"/>
            <a:r>
              <a:rPr lang="en-US" dirty="0"/>
              <a:t>Jacob Anders, CSIRO &amp; Feng Pan, Red Hat</a:t>
            </a:r>
          </a:p>
        </p:txBody>
      </p:sp>
    </p:spTree>
    <p:extLst>
      <p:ext uri="{BB962C8B-B14F-4D97-AF65-F5344CB8AC3E}">
        <p14:creationId xmlns:p14="http://schemas.microsoft.com/office/powerpoint/2010/main" val="10850222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81625-B349-5B49-B5D4-1215444486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NICs: Multiple Queues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788938-EDF9-45EF-802B-AC93BD280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485" y="1447800"/>
            <a:ext cx="4599459" cy="419902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3288407-1437-4DA8-9F0A-D1267C0C21FB}"/>
              </a:ext>
            </a:extLst>
          </p:cNvPr>
          <p:cNvSpPr txBox="1"/>
          <p:nvPr/>
        </p:nvSpPr>
        <p:spPr>
          <a:xfrm>
            <a:off x="660400" y="1447800"/>
            <a:ext cx="5105400" cy="45339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Pods attach to one or more hardware queues on the NIC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Requires assignment of queues to each pod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No overhead; pods send </a:t>
            </a:r>
            <a:r>
              <a:rPr lang="en-US" dirty="0">
                <a:solidFill>
                  <a:schemeClr val="tx2"/>
                </a:solidFill>
              </a:rPr>
              <a:t>and receive directly to/from NIC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b="0" kern="1200" dirty="0">
                <a:solidFill>
                  <a:schemeClr val="accent5"/>
                </a:solidFill>
                <a:latin typeface="+mn-lt"/>
                <a:ea typeface="+mn-ea"/>
                <a:cs typeface="+mn-cs"/>
              </a:rPr>
              <a:t>Not possible without host networking!</a:t>
            </a:r>
          </a:p>
        </p:txBody>
      </p:sp>
    </p:spTree>
    <p:extLst>
      <p:ext uri="{BB962C8B-B14F-4D97-AF65-F5344CB8AC3E}">
        <p14:creationId xmlns:p14="http://schemas.microsoft.com/office/powerpoint/2010/main" val="25577595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81625-B349-5B49-B5D4-1215444486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NICs: Host-Device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752792-4D05-4FAF-AD79-CCDA0D9ED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3088" y="1447800"/>
            <a:ext cx="5686771" cy="4381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0F8841-CFB3-475B-A87D-9F75D2A80833}"/>
              </a:ext>
            </a:extLst>
          </p:cNvPr>
          <p:cNvSpPr txBox="1"/>
          <p:nvPr/>
        </p:nvSpPr>
        <p:spPr>
          <a:xfrm>
            <a:off x="660400" y="1447800"/>
            <a:ext cx="5105400" cy="45339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Each pod owns one or more entire interfaces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Can utilize multiple queues on the device they own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Pods not needing to use full interface bandwidth prevent others from being scheduled there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Number of pods per node limi</a:t>
            </a:r>
            <a:r>
              <a:rPr lang="en-US" dirty="0">
                <a:solidFill>
                  <a:schemeClr val="tx2"/>
                </a:solidFill>
              </a:rPr>
              <a:t>ted by number of interfaces per node</a:t>
            </a:r>
            <a:endParaRPr lang="en-US" b="0" kern="1200" dirty="0">
              <a:solidFill>
                <a:schemeClr val="accent5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83285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NICs: SR-IOV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D0FACA-9E8D-45F2-9674-2EDE88D96631}"/>
              </a:ext>
            </a:extLst>
          </p:cNvPr>
          <p:cNvSpPr txBox="1"/>
          <p:nvPr/>
        </p:nvSpPr>
        <p:spPr>
          <a:xfrm>
            <a:off x="660400" y="1447800"/>
            <a:ext cx="5105400" cy="45339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Each pod owns one or more virtual functions (VFs)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Unique MAC address per virtual function</a:t>
            </a:r>
            <a:endParaRPr lang="en-US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Modern NICs support far more VFs than a node can hold pods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Very little overhead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VFs chain together to function as switch for intra-node traffic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Mature Kubernetes support</a:t>
            </a:r>
          </a:p>
          <a:p>
            <a:pPr marL="228600" indent="-228600" defTabSz="68580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  <a:buFont typeface="Verdana" panose="020B0604030504040204" pitchFamily="34" charset="0"/>
              <a:buChar char="›"/>
            </a:pPr>
            <a:r>
              <a:rPr lang="en-US" dirty="0">
                <a:solidFill>
                  <a:schemeClr val="tx2"/>
                </a:solidFill>
              </a:rPr>
              <a:t>May not have the same flow capabilities as PF</a:t>
            </a:r>
            <a:endParaRPr lang="en-US" b="0" kern="1200" dirty="0">
              <a:solidFill>
                <a:schemeClr val="accent5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B47C6D-9D9F-4C76-91C2-67AE92583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549" y="1305868"/>
            <a:ext cx="4248577" cy="440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5916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74D92-677B-DE45-9A88-FB3A4186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NHD: A Topology-Aware Custom Kubernetes Scheduler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90901-FB60-7540-A90F-6B2E6DA5AFC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5344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B68C7C-552A-4646-B813-E76CFE9364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60400" y="1447801"/>
            <a:ext cx="6350000" cy="4724400"/>
          </a:xfrm>
        </p:spPr>
        <p:txBody>
          <a:bodyPr>
            <a:normAutofit/>
          </a:bodyPr>
          <a:lstStyle/>
          <a:p>
            <a:r>
              <a:rPr lang="en-US" sz="2400" dirty="0"/>
              <a:t>Latency/jitter requirements sometimes can’t be met without one</a:t>
            </a:r>
          </a:p>
          <a:p>
            <a:pPr lvl="1"/>
            <a:r>
              <a:rPr lang="en-US" sz="2200" dirty="0"/>
              <a:t>One pod per node may solve this</a:t>
            </a:r>
          </a:p>
          <a:p>
            <a:pPr lvl="1"/>
            <a:r>
              <a:rPr lang="en-US" sz="2200" dirty="0"/>
              <a:t>Most applications do not need to use all the</a:t>
            </a:r>
            <a:br>
              <a:rPr lang="en-US" sz="2200" dirty="0"/>
            </a:br>
            <a:r>
              <a:rPr lang="en-US" sz="2200" dirty="0"/>
              <a:t>resources on a node</a:t>
            </a:r>
          </a:p>
          <a:p>
            <a:r>
              <a:rPr lang="en-US" sz="2400" b="1" dirty="0">
                <a:solidFill>
                  <a:srgbClr val="00B050"/>
                </a:solidFill>
              </a:rPr>
              <a:t>Money</a:t>
            </a:r>
          </a:p>
          <a:p>
            <a:pPr lvl="1"/>
            <a:r>
              <a:rPr lang="en-US" sz="2000" dirty="0"/>
              <a:t>Inefficient bin packing uses more resources</a:t>
            </a:r>
          </a:p>
          <a:p>
            <a:r>
              <a:rPr lang="en-US" sz="2400" dirty="0"/>
              <a:t>Allows for quicker changes compared to upstream</a:t>
            </a:r>
          </a:p>
          <a:p>
            <a:endParaRPr lang="en-US" sz="16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81625-B349-5B49-B5D4-1215444486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103088" y="6485397"/>
            <a:ext cx="4941767" cy="201168"/>
          </a:xfrm>
        </p:spPr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044855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Why Make A Scheduler?</a:t>
            </a:r>
          </a:p>
        </p:txBody>
      </p:sp>
      <p:pic>
        <p:nvPicPr>
          <p:cNvPr id="8196" name="Picture 4" descr="a fan of fake American dollars on fire">
            <a:extLst>
              <a:ext uri="{FF2B5EF4-FFF2-40B4-BE49-F238E27FC236}">
                <a16:creationId xmlns:a16="http://schemas.microsoft.com/office/drawing/2014/main" id="{E18FE32E-CF4A-466E-AFEF-AECB86F5B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2233611"/>
            <a:ext cx="4762501" cy="317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1494D01-04F5-4AC5-9832-266C9C68E016}"/>
              </a:ext>
            </a:extLst>
          </p:cNvPr>
          <p:cNvSpPr/>
          <p:nvPr/>
        </p:nvSpPr>
        <p:spPr>
          <a:xfrm>
            <a:off x="8109477" y="5640020"/>
            <a:ext cx="27998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>
                <a:solidFill>
                  <a:srgbClr val="111111"/>
                </a:solidFill>
                <a:latin typeface="-apple-system"/>
              </a:rPr>
              <a:t>Photo by </a:t>
            </a:r>
            <a:r>
              <a:rPr lang="en-US" sz="1400">
                <a:solidFill>
                  <a:srgbClr val="111111"/>
                </a:solidFill>
                <a:latin typeface="-apple-system"/>
                <a:hlinkClick r:id="rId3"/>
              </a:rPr>
              <a:t>JP Valery</a:t>
            </a:r>
            <a:r>
              <a:rPr lang="en-US" sz="1400">
                <a:solidFill>
                  <a:srgbClr val="111111"/>
                </a:solidFill>
                <a:latin typeface="-apple-system"/>
              </a:rPr>
              <a:t> on Unsplash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134119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B68C7C-552A-4646-B813-E76CFE93649B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Topology-Aware</a:t>
            </a:r>
          </a:p>
          <a:p>
            <a:pPr lvl="1"/>
            <a:r>
              <a:rPr lang="en-US" dirty="0"/>
              <a:t>PCIe</a:t>
            </a:r>
          </a:p>
          <a:p>
            <a:pPr lvl="1"/>
            <a:r>
              <a:rPr lang="en-US" dirty="0"/>
              <a:t>NUMA</a:t>
            </a:r>
          </a:p>
          <a:p>
            <a:pPr lvl="1"/>
            <a:r>
              <a:rPr lang="en-US" dirty="0"/>
              <a:t>Hyperthreading/SMT</a:t>
            </a:r>
          </a:p>
          <a:p>
            <a:pPr lvl="1"/>
            <a:r>
              <a:rPr lang="en-US" dirty="0"/>
              <a:t>GPUs</a:t>
            </a:r>
          </a:p>
          <a:p>
            <a:pPr lvl="1"/>
            <a:r>
              <a:rPr lang="en-US" dirty="0"/>
              <a:t>Data plane NICs (with </a:t>
            </a:r>
            <a:r>
              <a:rPr lang="en-US" dirty="0" err="1"/>
              <a:t>Multus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CPU/GPU architecture</a:t>
            </a:r>
          </a:p>
          <a:p>
            <a:pPr lvl="1"/>
            <a:r>
              <a:rPr lang="en-US" dirty="0"/>
              <a:t>Helper versus data path cores</a:t>
            </a:r>
          </a:p>
          <a:p>
            <a:r>
              <a:rPr lang="en-US" dirty="0"/>
              <a:t>Written in Python 3</a:t>
            </a:r>
          </a:p>
          <a:p>
            <a:r>
              <a:rPr lang="en-US" dirty="0" err="1"/>
              <a:t>gRPC</a:t>
            </a:r>
            <a:r>
              <a:rPr lang="en-US" dirty="0"/>
              <a:t> interface for cluster statistics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D2ADF3F-431E-406A-949C-ABFA2526B9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Features At A Glance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81625-B349-5B49-B5D4-1215444486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NHD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A5A79D-6A27-42D6-993A-F96FD07E9C8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6268372" y="1818273"/>
            <a:ext cx="4611198" cy="338137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16EFE5-FF6B-4FCD-A51F-BC061179E2BD}"/>
              </a:ext>
            </a:extLst>
          </p:cNvPr>
          <p:cNvSpPr txBox="1"/>
          <p:nvPr/>
        </p:nvSpPr>
        <p:spPr>
          <a:xfrm>
            <a:off x="8104909" y="3251027"/>
            <a:ext cx="1138843" cy="5657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3600" b="0" kern="1200" dirty="0">
                <a:solidFill>
                  <a:schemeClr val="tx2"/>
                </a:solidFill>
                <a:latin typeface="Cooper Black" panose="0208090404030B020404" pitchFamily="18" charset="0"/>
              </a:rPr>
              <a:t>NHD</a:t>
            </a:r>
          </a:p>
        </p:txBody>
      </p:sp>
    </p:spTree>
    <p:extLst>
      <p:ext uri="{BB962C8B-B14F-4D97-AF65-F5344CB8AC3E}">
        <p14:creationId xmlns:p14="http://schemas.microsoft.com/office/powerpoint/2010/main" val="14927501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B68C7C-552A-4646-B813-E76CFE9364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60400" y="1999807"/>
            <a:ext cx="6602248" cy="4172393"/>
          </a:xfrm>
        </p:spPr>
        <p:txBody>
          <a:bodyPr>
            <a:normAutofit fontScale="92500" lnSpcReduction="20000"/>
          </a:bodyPr>
          <a:lstStyle/>
          <a:p>
            <a:r>
              <a:rPr lang="en-US" sz="1900" dirty="0"/>
              <a:t>Uses Node Feature Discovery + User Hooks for</a:t>
            </a:r>
            <a:br>
              <a:rPr lang="en-US" sz="1900" dirty="0"/>
            </a:br>
            <a:r>
              <a:rPr lang="en-US" sz="1900" dirty="0"/>
              <a:t>discovering hardware features </a:t>
            </a:r>
          </a:p>
          <a:p>
            <a:pPr lvl="1"/>
            <a:r>
              <a:rPr lang="en-US" sz="1700" dirty="0"/>
              <a:t>Isolated CPUs</a:t>
            </a:r>
          </a:p>
          <a:p>
            <a:pPr lvl="1"/>
            <a:r>
              <a:rPr lang="en-US" sz="1700" dirty="0"/>
              <a:t>GPUs: </a:t>
            </a:r>
            <a:r>
              <a:rPr lang="en-US" sz="1500" dirty="0"/>
              <a:t>Generation, NUMA node, PCIe topology</a:t>
            </a:r>
          </a:p>
          <a:p>
            <a:pPr lvl="1"/>
            <a:r>
              <a:rPr lang="en-US" sz="1700" dirty="0"/>
              <a:t>NICs: </a:t>
            </a:r>
            <a:r>
              <a:rPr lang="en-US" sz="1500" dirty="0"/>
              <a:t>Interface names, speeds, NUMA node, PCIe topology</a:t>
            </a:r>
          </a:p>
          <a:p>
            <a:r>
              <a:rPr lang="en-US" sz="1900" dirty="0"/>
              <a:t>Uses </a:t>
            </a:r>
            <a:r>
              <a:rPr lang="en-US" sz="1900" dirty="0" err="1"/>
              <a:t>Multus</a:t>
            </a:r>
            <a:r>
              <a:rPr lang="en-US" sz="1900" dirty="0"/>
              <a:t> with either host-device or SR-IOV plugins for DPDK</a:t>
            </a:r>
          </a:p>
          <a:p>
            <a:r>
              <a:rPr lang="en-US" sz="1900" dirty="0"/>
              <a:t>Builds a generic topology structure agnostic</a:t>
            </a:r>
            <a:br>
              <a:rPr lang="en-US" sz="1900" dirty="0"/>
            </a:br>
            <a:r>
              <a:rPr lang="en-US" sz="1900" dirty="0"/>
              <a:t>to the application’s configuration</a:t>
            </a:r>
          </a:p>
          <a:p>
            <a:r>
              <a:rPr lang="en-US" sz="1900" dirty="0"/>
              <a:t>Schedules GPUs without Nvidia device plugin</a:t>
            </a:r>
          </a:p>
          <a:p>
            <a:pPr lvl="1"/>
            <a:r>
              <a:rPr lang="en-US" sz="1700" dirty="0"/>
              <a:t>Need to select specific device based on topology</a:t>
            </a:r>
          </a:p>
          <a:p>
            <a:r>
              <a:rPr lang="en-US" sz="1900" dirty="0"/>
              <a:t>Chooses specific CPU cores based on application’s hyperthreading restrictions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D2ADF3F-431E-406A-949C-ABFA2526B9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Features At A Glance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81625-B349-5B49-B5D4-1215444486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D269874-3913-3E4A-9285-BA6A0CAD74F5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5427CE-5026-4B70-903E-501317E74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7082" y="1275731"/>
            <a:ext cx="1767820" cy="23120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C50625-2D09-4382-A279-4E7DCAA2B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3971" y="4286468"/>
            <a:ext cx="2296200" cy="617600"/>
          </a:xfrm>
          <a:prstGeom prst="rect">
            <a:avLst/>
          </a:prstGeom>
        </p:spPr>
      </p:pic>
      <p:sp>
        <p:nvSpPr>
          <p:cNvPr id="11" name="Title 14">
            <a:extLst>
              <a:ext uri="{FF2B5EF4-FFF2-40B4-BE49-F238E27FC236}">
                <a16:creationId xmlns:a16="http://schemas.microsoft.com/office/drawing/2014/main" id="{F9909392-10E3-47A2-8C42-B144C5934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NHD</a:t>
            </a:r>
          </a:p>
        </p:txBody>
      </p:sp>
    </p:spTree>
    <p:extLst>
      <p:ext uri="{BB962C8B-B14F-4D97-AF65-F5344CB8AC3E}">
        <p14:creationId xmlns:p14="http://schemas.microsoft.com/office/powerpoint/2010/main" val="38383307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81625-B349-5B49-B5D4-1215444486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103088" y="6485397"/>
            <a:ext cx="4941767" cy="201168"/>
          </a:xfrm>
        </p:spPr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044855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37</a:t>
            </a:fld>
            <a:endParaRPr lang="en-US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98905039-203E-4C94-BFDA-5D1A7A6F1C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4459109"/>
              </p:ext>
            </p:extLst>
          </p:nvPr>
        </p:nvGraphicFramePr>
        <p:xfrm>
          <a:off x="886618" y="671068"/>
          <a:ext cx="10871200" cy="60154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4">
            <a:extLst>
              <a:ext uri="{FF2B5EF4-FFF2-40B4-BE49-F238E27FC236}">
                <a16:creationId xmlns:a16="http://schemas.microsoft.com/office/drawing/2014/main" id="{10E0E5A7-7F86-494B-A937-E6ACA133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Algorithm</a:t>
            </a:r>
          </a:p>
        </p:txBody>
      </p:sp>
    </p:spTree>
    <p:extLst>
      <p:ext uri="{BB962C8B-B14F-4D97-AF65-F5344CB8AC3E}">
        <p14:creationId xmlns:p14="http://schemas.microsoft.com/office/powerpoint/2010/main" val="1484379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B68C7C-552A-4646-B813-E76CFE9364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60400" y="1641513"/>
            <a:ext cx="5943600" cy="4530687"/>
          </a:xfrm>
        </p:spPr>
        <p:txBody>
          <a:bodyPr>
            <a:normAutofit/>
          </a:bodyPr>
          <a:lstStyle/>
          <a:p>
            <a:r>
              <a:rPr lang="en-US" dirty="0"/>
              <a:t>Finds best possible node for placement of current workload</a:t>
            </a:r>
          </a:p>
          <a:p>
            <a:r>
              <a:rPr lang="en-US" dirty="0"/>
              <a:t>Tries to pack as many pods onto a single node as possible before using another node</a:t>
            </a:r>
          </a:p>
          <a:p>
            <a:pPr lvl="1"/>
            <a:r>
              <a:rPr lang="en-US" dirty="0"/>
              <a:t>Can’t predict the future</a:t>
            </a:r>
          </a:p>
          <a:p>
            <a:r>
              <a:rPr lang="en-US" dirty="0"/>
              <a:t>Matching Stages: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US" dirty="0"/>
              <a:t>Filter native pod resources</a:t>
            </a:r>
          </a:p>
          <a:p>
            <a:pPr lvl="2"/>
            <a:r>
              <a:rPr lang="en-US" dirty="0" err="1"/>
              <a:t>Hugepages</a:t>
            </a:r>
            <a:r>
              <a:rPr lang="en-US" dirty="0"/>
              <a:t> currently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US" dirty="0"/>
              <a:t>NUMA/PCIe filter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US" dirty="0"/>
              <a:t>Intersection of each resource meeting NUMA/PCIe constraints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044855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Matcher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BA4B3D-99B6-4B93-A784-4AF98AC04F61}"/>
              </a:ext>
            </a:extLst>
          </p:cNvPr>
          <p:cNvSpPr/>
          <p:nvPr/>
        </p:nvSpPr>
        <p:spPr>
          <a:xfrm>
            <a:off x="6953777" y="6378788"/>
            <a:ext cx="489582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11111"/>
                </a:solidFill>
                <a:latin typeface="-apple-system"/>
              </a:rPr>
              <a:t>Photos by </a:t>
            </a:r>
            <a:r>
              <a:rPr lang="en-US" sz="1400" dirty="0">
                <a:solidFill>
                  <a:srgbClr val="767676"/>
                </a:solidFill>
                <a:latin typeface="-apple-system"/>
                <a:hlinkClick r:id="rId2"/>
              </a:rPr>
              <a:t>Annie Spratt</a:t>
            </a:r>
            <a:r>
              <a:rPr lang="en-US" sz="1400" dirty="0">
                <a:solidFill>
                  <a:srgbClr val="111111"/>
                </a:solidFill>
                <a:latin typeface="-apple-system"/>
              </a:rPr>
              <a:t> and </a:t>
            </a:r>
            <a:r>
              <a:rPr lang="en-US" sz="1400" dirty="0">
                <a:solidFill>
                  <a:srgbClr val="767676"/>
                </a:solidFill>
                <a:latin typeface="-apple-system"/>
                <a:hlinkClick r:id="rId3"/>
              </a:rPr>
              <a:t>Belinda Fewings</a:t>
            </a:r>
            <a:r>
              <a:rPr lang="en-US" sz="1400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US" sz="1400" dirty="0" err="1">
                <a:solidFill>
                  <a:srgbClr val="767676"/>
                </a:solidFill>
                <a:latin typeface="-apple-system"/>
                <a:hlinkClick r:id="rId4"/>
              </a:rPr>
              <a:t>Unsplash</a:t>
            </a:r>
            <a:endParaRPr lang="en-US" sz="1400" dirty="0"/>
          </a:p>
        </p:txBody>
      </p:sp>
      <p:pic>
        <p:nvPicPr>
          <p:cNvPr id="8" name="Picture 7" descr="A picture containing stacked, old, brown, sitting&#10;&#10;Description automatically generated">
            <a:extLst>
              <a:ext uri="{FF2B5EF4-FFF2-40B4-BE49-F238E27FC236}">
                <a16:creationId xmlns:a16="http://schemas.microsoft.com/office/drawing/2014/main" id="{983A885B-5FDB-4AE2-880D-4F5E88D603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0217" y="3449504"/>
            <a:ext cx="3834638" cy="2875979"/>
          </a:xfrm>
          <a:prstGeom prst="rect">
            <a:avLst/>
          </a:prstGeom>
        </p:spPr>
      </p:pic>
      <p:pic>
        <p:nvPicPr>
          <p:cNvPr id="10" name="Picture 9" descr="A picture containing indoor, table, sitting, small&#10;&#10;Description automatically generated">
            <a:extLst>
              <a:ext uri="{FF2B5EF4-FFF2-40B4-BE49-F238E27FC236}">
                <a16:creationId xmlns:a16="http://schemas.microsoft.com/office/drawing/2014/main" id="{848E2840-0BB7-4647-BE93-1B39BF7695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0217" y="532517"/>
            <a:ext cx="3834638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5150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C7AB01-5CBD-4445-9549-523935A84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326" y="965818"/>
            <a:ext cx="7694444" cy="56201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044855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352646"/>
            <a:ext cx="10871200" cy="838200"/>
          </a:xfrm>
        </p:spPr>
        <p:txBody>
          <a:bodyPr/>
          <a:lstStyle/>
          <a:p>
            <a:r>
              <a:rPr lang="en-US" dirty="0"/>
              <a:t>Pod Resource Requests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75D145F-667A-4510-9974-CEAA6C3E943B}"/>
              </a:ext>
            </a:extLst>
          </p:cNvPr>
          <p:cNvSpPr/>
          <p:nvPr/>
        </p:nvSpPr>
        <p:spPr>
          <a:xfrm>
            <a:off x="564958" y="4227096"/>
            <a:ext cx="2395621" cy="121920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b="1" dirty="0">
                <a:solidFill>
                  <a:schemeClr val="bg1"/>
                </a:solidFill>
                <a:latin typeface="+mj-lt"/>
              </a:rPr>
              <a:t>Processing Group 2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E4F4C27-2592-477E-BCEC-D3E23E9440F6}"/>
              </a:ext>
            </a:extLst>
          </p:cNvPr>
          <p:cNvSpPr/>
          <p:nvPr/>
        </p:nvSpPr>
        <p:spPr>
          <a:xfrm>
            <a:off x="564957" y="2209800"/>
            <a:ext cx="2395621" cy="121920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b="1" dirty="0">
                <a:solidFill>
                  <a:schemeClr val="bg1"/>
                </a:solidFill>
                <a:latin typeface="+mj-lt"/>
              </a:rPr>
              <a:t>Processing Group 1</a:t>
            </a:r>
          </a:p>
        </p:txBody>
      </p:sp>
    </p:spTree>
    <p:extLst>
      <p:ext uri="{BB962C8B-B14F-4D97-AF65-F5344CB8AC3E}">
        <p14:creationId xmlns:p14="http://schemas.microsoft.com/office/powerpoint/2010/main" val="1614733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350150"/>
            <a:ext cx="7304914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dirty="0">
                <a:solidFill>
                  <a:schemeClr val="tx1"/>
                </a:solidFill>
              </a:rPr>
              <a:t>Terminology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D269874-3913-3E4A-9285-BA6A0CAD74F5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4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E023E7-F9E0-41F4-80AE-4E675CCC832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0400" y="1876756"/>
            <a:ext cx="5898055" cy="4629592"/>
          </a:xfrm>
        </p:spPr>
        <p:txBody>
          <a:bodyPr>
            <a:normAutofit/>
          </a:bodyPr>
          <a:lstStyle/>
          <a:p>
            <a:r>
              <a:rPr lang="en-US" sz="2000" dirty="0"/>
              <a:t>HPC (High Performance Computing)</a:t>
            </a:r>
          </a:p>
          <a:p>
            <a:pPr lvl="1"/>
            <a:r>
              <a:rPr lang="en-US" sz="1800" dirty="0"/>
              <a:t>Software that performs calculations at a high speed on dense servers</a:t>
            </a:r>
          </a:p>
          <a:p>
            <a:pPr lvl="1"/>
            <a:r>
              <a:rPr lang="en-US" sz="1800" dirty="0"/>
              <a:t>Typically uses accelerator cards</a:t>
            </a:r>
          </a:p>
          <a:p>
            <a:r>
              <a:rPr lang="en-US" sz="2000" dirty="0"/>
              <a:t>NFV (Network Function Virtualization)</a:t>
            </a:r>
          </a:p>
          <a:p>
            <a:pPr lvl="1"/>
            <a:r>
              <a:rPr lang="en-US" sz="1800" dirty="0"/>
              <a:t>Virtualizing network functions in software</a:t>
            </a:r>
          </a:p>
          <a:p>
            <a:r>
              <a:rPr lang="en-US" sz="2000" dirty="0"/>
              <a:t>NUMA</a:t>
            </a:r>
          </a:p>
          <a:p>
            <a:pPr lvl="1"/>
            <a:r>
              <a:rPr lang="en-US" sz="1800" dirty="0"/>
              <a:t>Non-Uniform Memory Access</a:t>
            </a:r>
          </a:p>
          <a:p>
            <a:r>
              <a:rPr lang="en-US" sz="2000" dirty="0"/>
              <a:t>RDMA</a:t>
            </a:r>
          </a:p>
          <a:p>
            <a:pPr lvl="1"/>
            <a:r>
              <a:rPr lang="en-US" sz="1800" dirty="0"/>
              <a:t>Remote DMA – Transferring data directly from NIC to other device</a:t>
            </a:r>
          </a:p>
        </p:txBody>
      </p:sp>
      <p:pic>
        <p:nvPicPr>
          <p:cNvPr id="5" name="Graphic 4" descr="Question mark">
            <a:extLst>
              <a:ext uri="{FF2B5EF4-FFF2-40B4-BE49-F238E27FC236}">
                <a16:creationId xmlns:a16="http://schemas.microsoft.com/office/drawing/2014/main" id="{535A5520-858E-4A13-819E-7E11FEA880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09115" y="1960847"/>
            <a:ext cx="36322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3785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F8C9F7-296D-4085-9386-D6E657A99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603" y="1122784"/>
            <a:ext cx="10218231" cy="571667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044855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352646"/>
            <a:ext cx="10871200" cy="838200"/>
          </a:xfrm>
        </p:spPr>
        <p:txBody>
          <a:bodyPr/>
          <a:lstStyle/>
          <a:p>
            <a:r>
              <a:rPr lang="en-US" dirty="0"/>
              <a:t>Node Matching</a:t>
            </a:r>
          </a:p>
        </p:txBody>
      </p:sp>
      <p:sp>
        <p:nvSpPr>
          <p:cNvPr id="17" name="Arrow: Curved Right 16">
            <a:extLst>
              <a:ext uri="{FF2B5EF4-FFF2-40B4-BE49-F238E27FC236}">
                <a16:creationId xmlns:a16="http://schemas.microsoft.com/office/drawing/2014/main" id="{57D08A67-22CB-4F82-9D66-F1BCFC4C3E19}"/>
              </a:ext>
            </a:extLst>
          </p:cNvPr>
          <p:cNvSpPr/>
          <p:nvPr/>
        </p:nvSpPr>
        <p:spPr>
          <a:xfrm rot="10800000">
            <a:off x="11238611" y="4185169"/>
            <a:ext cx="585978" cy="1637883"/>
          </a:xfrm>
          <a:prstGeom prst="curv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Arrow: Curved Left 17">
            <a:extLst>
              <a:ext uri="{FF2B5EF4-FFF2-40B4-BE49-F238E27FC236}">
                <a16:creationId xmlns:a16="http://schemas.microsoft.com/office/drawing/2014/main" id="{00E6FD09-DE8B-4217-8F85-126BF185E838}"/>
              </a:ext>
            </a:extLst>
          </p:cNvPr>
          <p:cNvSpPr/>
          <p:nvPr/>
        </p:nvSpPr>
        <p:spPr>
          <a:xfrm rot="11025876">
            <a:off x="2462000" y="4072692"/>
            <a:ext cx="619759" cy="1765406"/>
          </a:xfrm>
          <a:prstGeom prst="curvedLef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3376C90-E7D8-4A0B-87AF-D66C92EB5F2C}"/>
              </a:ext>
            </a:extLst>
          </p:cNvPr>
          <p:cNvSpPr/>
          <p:nvPr/>
        </p:nvSpPr>
        <p:spPr>
          <a:xfrm>
            <a:off x="163456" y="5481449"/>
            <a:ext cx="2395621" cy="75018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400" b="1" dirty="0">
                <a:solidFill>
                  <a:schemeClr val="bg1"/>
                </a:solidFill>
                <a:latin typeface="+mj-lt"/>
              </a:rPr>
              <a:t>Single Pod, One Group</a:t>
            </a:r>
          </a:p>
        </p:txBody>
      </p:sp>
    </p:spTree>
    <p:extLst>
      <p:ext uri="{BB962C8B-B14F-4D97-AF65-F5344CB8AC3E}">
        <p14:creationId xmlns:p14="http://schemas.microsoft.com/office/powerpoint/2010/main" val="14243182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1F53C6-C6E3-4D43-9AED-BDDAD4C70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530" y="1021681"/>
            <a:ext cx="10384221" cy="5783422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5CAED9B1-A60E-465F-BB0E-AE9E7628793C}"/>
              </a:ext>
            </a:extLst>
          </p:cNvPr>
          <p:cNvSpPr/>
          <p:nvPr/>
        </p:nvSpPr>
        <p:spPr>
          <a:xfrm>
            <a:off x="483073" y="5556827"/>
            <a:ext cx="2395621" cy="75018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n-US" sz="1400" b="1" dirty="0">
                <a:solidFill>
                  <a:schemeClr val="bg1"/>
                </a:solidFill>
                <a:latin typeface="+mj-lt"/>
              </a:rPr>
              <a:t>Single Pod, One Group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044855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352646"/>
            <a:ext cx="10871200" cy="838200"/>
          </a:xfrm>
        </p:spPr>
        <p:txBody>
          <a:bodyPr/>
          <a:lstStyle/>
          <a:p>
            <a:r>
              <a:rPr lang="en-US" dirty="0"/>
              <a:t>Node Matching</a:t>
            </a:r>
          </a:p>
        </p:txBody>
      </p:sp>
      <p:sp>
        <p:nvSpPr>
          <p:cNvPr id="7" name="Arrow: Curved Right 6">
            <a:extLst>
              <a:ext uri="{FF2B5EF4-FFF2-40B4-BE49-F238E27FC236}">
                <a16:creationId xmlns:a16="http://schemas.microsoft.com/office/drawing/2014/main" id="{577A533E-D4D8-45A7-A718-162339F512A6}"/>
              </a:ext>
            </a:extLst>
          </p:cNvPr>
          <p:cNvSpPr/>
          <p:nvPr/>
        </p:nvSpPr>
        <p:spPr>
          <a:xfrm rot="10800000">
            <a:off x="11254248" y="4138799"/>
            <a:ext cx="526734" cy="1637883"/>
          </a:xfrm>
          <a:prstGeom prst="curv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Arrow: Curved Left 7">
            <a:extLst>
              <a:ext uri="{FF2B5EF4-FFF2-40B4-BE49-F238E27FC236}">
                <a16:creationId xmlns:a16="http://schemas.microsoft.com/office/drawing/2014/main" id="{841C65D7-5E48-4BE0-AB59-07E14E08CF09}"/>
              </a:ext>
            </a:extLst>
          </p:cNvPr>
          <p:cNvSpPr/>
          <p:nvPr/>
        </p:nvSpPr>
        <p:spPr>
          <a:xfrm rot="10800000">
            <a:off x="2559076" y="4043508"/>
            <a:ext cx="639237" cy="1765406"/>
          </a:xfrm>
          <a:prstGeom prst="curvedLef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597606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B68C7C-552A-4646-B813-E76CFE9364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60400" y="1641513"/>
            <a:ext cx="5943600" cy="4530687"/>
          </a:xfrm>
        </p:spPr>
        <p:txBody>
          <a:bodyPr>
            <a:normAutofit/>
          </a:bodyPr>
          <a:lstStyle/>
          <a:p>
            <a:r>
              <a:rPr lang="en-US" dirty="0"/>
              <a:t>Best node has been chosen after matching stage</a:t>
            </a:r>
          </a:p>
          <a:p>
            <a:r>
              <a:rPr lang="en-US" dirty="0"/>
              <a:t>Issues a bind command to Kubernetes API server on pod object</a:t>
            </a:r>
          </a:p>
          <a:p>
            <a:r>
              <a:rPr lang="en-US" dirty="0"/>
              <a:t>Issues native Kubernetes events viewable from any standard monitoring system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044855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Binding</a:t>
            </a:r>
          </a:p>
        </p:txBody>
      </p:sp>
      <p:pic>
        <p:nvPicPr>
          <p:cNvPr id="4" name="Graphic 3" descr="Download">
            <a:extLst>
              <a:ext uri="{FF2B5EF4-FFF2-40B4-BE49-F238E27FC236}">
                <a16:creationId xmlns:a16="http://schemas.microsoft.com/office/drawing/2014/main" id="{EB9F4118-687D-43EF-8BA3-33D5C2BA7C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18500" y="1308100"/>
            <a:ext cx="2120900" cy="2120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9FE4ED-D7C1-4537-84DC-EF30B1EC4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15" y="4127501"/>
            <a:ext cx="2154038" cy="10889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49A990-2179-4860-9FFF-FA9D79B428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4253" y="4127501"/>
            <a:ext cx="9477765" cy="108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6558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B68C7C-552A-4646-B813-E76CFE9364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60400" y="1641513"/>
            <a:ext cx="5943600" cy="4530687"/>
          </a:xfrm>
        </p:spPr>
        <p:txBody>
          <a:bodyPr>
            <a:normAutofit/>
          </a:bodyPr>
          <a:lstStyle/>
          <a:p>
            <a:r>
              <a:rPr lang="en-US" dirty="0"/>
              <a:t>First introduced in Kubernetes 1.16 as alpha</a:t>
            </a:r>
          </a:p>
          <a:p>
            <a:r>
              <a:rPr lang="en-US" dirty="0"/>
              <a:t>Uses topology hints from hint providers to map devices to other resources (CPUs)</a:t>
            </a:r>
          </a:p>
          <a:p>
            <a:r>
              <a:rPr lang="en-US" dirty="0"/>
              <a:t>Not part of the Kubernetes scheduler</a:t>
            </a:r>
          </a:p>
          <a:p>
            <a:pPr lvl="1"/>
            <a:r>
              <a:rPr lang="en-US" dirty="0"/>
              <a:t>Runs in </a:t>
            </a:r>
            <a:r>
              <a:rPr lang="en-US" dirty="0" err="1"/>
              <a:t>Kubelet</a:t>
            </a:r>
            <a:r>
              <a:rPr lang="en-US" dirty="0"/>
              <a:t> on each node</a:t>
            </a:r>
          </a:p>
          <a:p>
            <a:r>
              <a:rPr lang="en-US" dirty="0"/>
              <a:t>Adding PCIe/other topologies support soon?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044855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5547895" cy="838200"/>
          </a:xfrm>
        </p:spPr>
        <p:txBody>
          <a:bodyPr/>
          <a:lstStyle/>
          <a:p>
            <a:r>
              <a:rPr lang="en-US" dirty="0"/>
              <a:t>Upstream Topology Manager</a:t>
            </a:r>
          </a:p>
        </p:txBody>
      </p:sp>
      <p:pic>
        <p:nvPicPr>
          <p:cNvPr id="7170" name="Picture 2" descr="Image result for kubernetes logo">
            <a:extLst>
              <a:ext uri="{FF2B5EF4-FFF2-40B4-BE49-F238E27FC236}">
                <a16:creationId xmlns:a16="http://schemas.microsoft.com/office/drawing/2014/main" id="{2E2A9BF4-DB53-4A9F-9807-C9D42B7740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0414" y="1447800"/>
            <a:ext cx="4042392" cy="392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02451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B68C7C-552A-4646-B813-E76CFE9364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60400" y="1641513"/>
            <a:ext cx="4493491" cy="4530687"/>
          </a:xfrm>
        </p:spPr>
        <p:txBody>
          <a:bodyPr>
            <a:normAutofit/>
          </a:bodyPr>
          <a:lstStyle/>
          <a:p>
            <a:r>
              <a:rPr lang="en-US" dirty="0"/>
              <a:t>Open source</a:t>
            </a:r>
          </a:p>
          <a:p>
            <a:pPr lvl="1"/>
            <a:r>
              <a:rPr lang="en-US" strike="sngStrike" dirty="0"/>
              <a:t>Going through legal currently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>
                <a:hlinkClick r:id="rId2"/>
              </a:rPr>
              <a:t>https://github.com/Viasat/nhd</a:t>
            </a:r>
            <a:endParaRPr lang="en-US" strike="sngStrike" dirty="0"/>
          </a:p>
          <a:p>
            <a:r>
              <a:rPr lang="en-US" dirty="0"/>
              <a:t>Intel’s Resource Directory Technology</a:t>
            </a:r>
          </a:p>
          <a:p>
            <a:pPr lvl="1"/>
            <a:r>
              <a:rPr lang="en-US" dirty="0"/>
              <a:t>Cache/memory bandwidth segregation</a:t>
            </a:r>
          </a:p>
          <a:p>
            <a:r>
              <a:rPr lang="en-US" dirty="0"/>
              <a:t>Speed improvements</a:t>
            </a:r>
          </a:p>
          <a:p>
            <a:r>
              <a:rPr lang="en-US" dirty="0" err="1"/>
              <a:t>NVLink</a:t>
            </a:r>
            <a:r>
              <a:rPr lang="en-US" dirty="0"/>
              <a:t> Topology</a:t>
            </a:r>
          </a:p>
          <a:p>
            <a:r>
              <a:rPr lang="en-US" dirty="0"/>
              <a:t>Delete project!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81625-B349-5B49-B5D4-1215444486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103088" y="6485397"/>
            <a:ext cx="4941767" cy="201168"/>
          </a:xfrm>
        </p:spPr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044855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09600"/>
            <a:ext cx="10871200" cy="838200"/>
          </a:xfrm>
        </p:spPr>
        <p:txBody>
          <a:bodyPr/>
          <a:lstStyle/>
          <a:p>
            <a:r>
              <a:rPr lang="en-US" dirty="0"/>
              <a:t>Future NHD Work</a:t>
            </a:r>
          </a:p>
        </p:txBody>
      </p:sp>
      <p:pic>
        <p:nvPicPr>
          <p:cNvPr id="6" name="Graphic 5" descr="Stopwatch">
            <a:extLst>
              <a:ext uri="{FF2B5EF4-FFF2-40B4-BE49-F238E27FC236}">
                <a16:creationId xmlns:a16="http://schemas.microsoft.com/office/drawing/2014/main" id="{C8AD124C-85D9-48DA-AD91-0C205A763C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7272" y="755073"/>
            <a:ext cx="5038436" cy="503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3702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7E932D80-75A3-4BC7-A7D7-3EDC1B4B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Thumbs up sign">
            <a:extLst>
              <a:ext uri="{FF2B5EF4-FFF2-40B4-BE49-F238E27FC236}">
                <a16:creationId xmlns:a16="http://schemas.microsoft.com/office/drawing/2014/main" id="{9DCC10F7-07CD-43BD-8DAC-A9A761FB7E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33206" y="2811104"/>
            <a:ext cx="2928114" cy="2928114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B68C7C-552A-4646-B813-E76CFE9364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955354" y="2682433"/>
            <a:ext cx="6282169" cy="3215749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 err="1">
                <a:solidFill>
                  <a:schemeClr val="tx1"/>
                </a:solidFill>
              </a:rPr>
              <a:t>Viasat</a:t>
            </a:r>
            <a:endParaRPr lang="en-US" sz="2200" dirty="0">
              <a:solidFill>
                <a:schemeClr val="tx1"/>
              </a:solidFill>
            </a:endParaRP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Tim Martin, Federico Calzamiglia + Signal Processing Team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Piotr Siwczak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Intel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RedHat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81625-B349-5B49-B5D4-1215444486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997792" y="621792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200" kern="1200">
                <a:solidFill>
                  <a:prstClr val="black">
                    <a:lumMod val="50000"/>
                    <a:lumOff val="50000"/>
                  </a:prstClr>
                </a:solidFill>
                <a:latin typeface="+mn-lt"/>
                <a:ea typeface="+mn-ea"/>
                <a:cs typeface="+mn-cs"/>
              </a:rPr>
              <a:t>Classification goes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30903" y="6217920"/>
            <a:ext cx="914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spcAft>
                  <a:spcPts val="600"/>
                </a:spcAft>
              </a:pPr>
              <a:t>45</a:t>
            </a:fld>
            <a:endParaRPr lang="en-US" sz="12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59311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81625-B349-5B49-B5D4-1215444486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103088" y="6485397"/>
            <a:ext cx="4941767" cy="201168"/>
          </a:xfrm>
        </p:spPr>
        <p:txBody>
          <a:bodyPr/>
          <a:lstStyle/>
          <a:p>
            <a:r>
              <a:rPr lang="en-US"/>
              <a:t>Classification goes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4EFFE-08E7-8C47-8A64-EB989A6E8D0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044855" y="6485397"/>
            <a:ext cx="585979" cy="201168"/>
          </a:xfrm>
        </p:spPr>
        <p:txBody>
          <a:bodyPr/>
          <a:lstStyle/>
          <a:p>
            <a:fld id="{9D269874-3913-3E4A-9285-BA6A0CAD74F5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8" name="Graphic 7" descr="Question mark">
            <a:extLst>
              <a:ext uri="{FF2B5EF4-FFF2-40B4-BE49-F238E27FC236}">
                <a16:creationId xmlns:a16="http://schemas.microsoft.com/office/drawing/2014/main" id="{BE5C085B-F7A4-46A7-9025-F88B97412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48000" y="787400"/>
            <a:ext cx="55245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504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305504"/>
            <a:ext cx="6666270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dirty="0">
                <a:solidFill>
                  <a:schemeClr val="tx1"/>
                </a:solidFill>
              </a:rPr>
              <a:t>HPC/NFV Requirements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EC37D4-4370-4F67-8D31-80A488B4BFB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48930" y="1872344"/>
            <a:ext cx="5127029" cy="4351476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High Network Throughput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40-100 Gbps Interfaces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Multiple interfaces 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Tens of millions of packets per second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Low Latency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&lt; 10us packet processing time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SmartNICs</a:t>
            </a:r>
            <a:endParaRPr lang="en-US" dirty="0">
              <a:solidFill>
                <a:schemeClr val="tx1"/>
              </a:solidFill>
            </a:endParaRP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HW offloads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SR-IOV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Accelerator cards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GPUs, FPGAs, TPUs, </a:t>
            </a:r>
            <a:r>
              <a:rPr lang="en-US" sz="1800" dirty="0" err="1">
                <a:solidFill>
                  <a:schemeClr val="tx1"/>
                </a:solidFill>
              </a:rPr>
              <a:t>etc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3E74AE-73E0-4C43-B276-EFD112CB2D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46" b="-1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D269874-3913-3E4A-9285-BA6A0CAD74F5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5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44951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What’s Needed?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graphicFrame>
        <p:nvGraphicFramePr>
          <p:cNvPr id="9" name="Content Placeholder 4">
            <a:extLst>
              <a:ext uri="{FF2B5EF4-FFF2-40B4-BE49-F238E27FC236}">
                <a16:creationId xmlns:a16="http://schemas.microsoft.com/office/drawing/2014/main" id="{5EA7882D-21FB-4843-8BA8-69B404EA3E7E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703559165"/>
              </p:ext>
            </p:extLst>
          </p:nvPr>
        </p:nvGraphicFramePr>
        <p:xfrm>
          <a:off x="658716" y="1231900"/>
          <a:ext cx="11112500" cy="4945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4A9D1A89-B863-4856-81B0-5BB3A9A659A9}"/>
              </a:ext>
            </a:extLst>
          </p:cNvPr>
          <p:cNvGrpSpPr/>
          <p:nvPr/>
        </p:nvGrpSpPr>
        <p:grpSpPr>
          <a:xfrm>
            <a:off x="9642669" y="3919594"/>
            <a:ext cx="2128547" cy="873012"/>
            <a:chOff x="1421" y="2712158"/>
            <a:chExt cx="2128547" cy="87301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D43BEC2-DAD9-4177-9FC9-579B4BB9D26A}"/>
                </a:ext>
              </a:extLst>
            </p:cNvPr>
            <p:cNvSpPr/>
            <p:nvPr/>
          </p:nvSpPr>
          <p:spPr>
            <a:xfrm>
              <a:off x="1421" y="2712158"/>
              <a:ext cx="1949062" cy="87301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742030A-9958-4044-AA28-BA4356A45075}"/>
                </a:ext>
              </a:extLst>
            </p:cNvPr>
            <p:cNvSpPr txBox="1"/>
            <p:nvPr/>
          </p:nvSpPr>
          <p:spPr>
            <a:xfrm>
              <a:off x="447606" y="2712158"/>
              <a:ext cx="1682362" cy="87301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defTabSz="6223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Larger page sizes for fewer TLB misses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1FEC77E-2854-4B3D-B51F-557E80E47166}"/>
              </a:ext>
            </a:extLst>
          </p:cNvPr>
          <p:cNvSpPr txBox="1"/>
          <p:nvPr/>
        </p:nvSpPr>
        <p:spPr>
          <a:xfrm>
            <a:off x="920750" y="5048278"/>
            <a:ext cx="10350500" cy="873012"/>
          </a:xfrm>
          <a:prstGeom prst="rect">
            <a:avLst/>
          </a:prstGeom>
          <a:solidFill>
            <a:schemeClr val="accent5"/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 defTabSz="6858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ct val="120000"/>
            </a:pPr>
            <a:r>
              <a:rPr lang="en-US" sz="3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All of these require some level of topology awareness!</a:t>
            </a:r>
          </a:p>
        </p:txBody>
      </p:sp>
    </p:spTree>
    <p:extLst>
      <p:ext uri="{BB962C8B-B14F-4D97-AF65-F5344CB8AC3E}">
        <p14:creationId xmlns:p14="http://schemas.microsoft.com/office/powerpoint/2010/main" val="1025495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DPDK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B33DFEBC-7CD7-434E-B09B-3A0C7959F7F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48930" y="1524000"/>
            <a:ext cx="5127029" cy="4699819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Userspace packet processing framework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Completely bypasses kernel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Most of the time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Polling-based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Dozens of poll mode drivers (PMDs)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Allows users to change hardware without modifying the software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Provides NUMA-aware high-performance libraries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Inter-thread communication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Memory allocator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Crypto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Foundation of many high-speed packet processing libraries</a:t>
            </a: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A686EB68-53A8-4407-A28A-1EBA1A43D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4956" y="203200"/>
            <a:ext cx="5288844" cy="29749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E933FF-73DC-4D6B-B5C4-091B52C39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7927" y="2911819"/>
            <a:ext cx="4535143" cy="33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256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84BC40-AB97-406B-94C3-69D67B8D9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DPDK Performance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96D44BE-97C1-6F4F-B470-C9822616AE6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90899" y="6356350"/>
            <a:ext cx="5410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>
                <a:hlinkClick r:id="rId2"/>
              </a:rPr>
              <a:t>https://software.intel.com/en-us/articles/open-vswitch-with-dpdk-overview</a:t>
            </a:r>
            <a:endParaRPr lang="en-US" sz="1200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2050" name="Picture 2" descr="Performance comparison - native Open vSwitch* (OvS) and OvS with Data Plane Development Kit">
            <a:extLst>
              <a:ext uri="{FF2B5EF4-FFF2-40B4-BE49-F238E27FC236}">
                <a16:creationId xmlns:a16="http://schemas.microsoft.com/office/drawing/2014/main" id="{350E1C20-F9BA-409B-A985-F86AA10E1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319" y="1181100"/>
            <a:ext cx="7475361" cy="517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95581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D51E-8E6E-2342-914A-D485705C01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D269874-3913-3E4A-9285-BA6A0CAD74F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51557EE-C668-4719-9947-90B50CAA3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741364"/>
            <a:ext cx="10871200" cy="800100"/>
          </a:xfrm>
        </p:spPr>
        <p:txBody>
          <a:bodyPr/>
          <a:lstStyle/>
          <a:p>
            <a:r>
              <a:rPr lang="en-US" sz="6000" dirty="0"/>
              <a:t>What does it mean to be </a:t>
            </a:r>
            <a:r>
              <a:rPr lang="en-US" sz="6000" dirty="0">
                <a:solidFill>
                  <a:schemeClr val="accent3"/>
                </a:solidFill>
              </a:rPr>
              <a:t>topology-aware?</a:t>
            </a:r>
          </a:p>
        </p:txBody>
      </p:sp>
    </p:spTree>
    <p:extLst>
      <p:ext uri="{BB962C8B-B14F-4D97-AF65-F5344CB8AC3E}">
        <p14:creationId xmlns:p14="http://schemas.microsoft.com/office/powerpoint/2010/main" val="455338190"/>
      </p:ext>
    </p:extLst>
  </p:cSld>
  <p:clrMapOvr>
    <a:masterClrMapping/>
  </p:clrMapOvr>
</p:sld>
</file>

<file path=ppt/theme/theme1.xml><?xml version="1.0" encoding="utf-8"?>
<a:theme xmlns:a="http://schemas.openxmlformats.org/drawingml/2006/main" name="Light Theme">
  <a:themeElements>
    <a:clrScheme name="Viasat">
      <a:dk1>
        <a:sysClr val="windowText" lastClr="000000"/>
      </a:dk1>
      <a:lt1>
        <a:sysClr val="window" lastClr="FFFFFF"/>
      </a:lt1>
      <a:dk2>
        <a:srgbClr val="202E39"/>
      </a:dk2>
      <a:lt2>
        <a:srgbClr val="C8C8C8"/>
      </a:lt2>
      <a:accent1>
        <a:srgbClr val="013064"/>
      </a:accent1>
      <a:accent2>
        <a:srgbClr val="009FE3"/>
      </a:accent2>
      <a:accent3>
        <a:srgbClr val="BFD733"/>
      </a:accent3>
      <a:accent4>
        <a:srgbClr val="EF8201"/>
      </a:accent4>
      <a:accent5>
        <a:srgbClr val="CF4520"/>
      </a:accent5>
      <a:accent6>
        <a:srgbClr val="014656"/>
      </a:accent6>
      <a:hlink>
        <a:srgbClr val="009FE3"/>
      </a:hlink>
      <a:folHlink>
        <a:srgbClr val="999999"/>
      </a:folHlink>
    </a:clrScheme>
    <a:fontScheme name="Custom 1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 defTabSz="685800">
          <a:defRPr b="1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8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t" anchorCtr="0">
        <a:noAutofit/>
      </a:bodyPr>
      <a:lstStyle>
        <a:defPPr marL="228600" indent="-228600" algn="l" defTabSz="685800" rtl="0" eaLnBrk="1" latinLnBrk="0" hangingPunct="1">
          <a:lnSpc>
            <a:spcPct val="100000"/>
          </a:lnSpc>
          <a:spcBef>
            <a:spcPts val="600"/>
          </a:spcBef>
          <a:spcAft>
            <a:spcPts val="600"/>
          </a:spcAft>
          <a:buClr>
            <a:schemeClr val="accent2"/>
          </a:buClr>
          <a:buSzPct val="120000"/>
          <a:buFont typeface="Verdana" panose="020B0604030504040204" pitchFamily="34" charset="0"/>
          <a:buChar char="›"/>
          <a:defRPr sz="1800" b="0" kern="1200" dirty="0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ark Theme">
  <a:themeElements>
    <a:clrScheme name="Viasat">
      <a:dk1>
        <a:sysClr val="windowText" lastClr="000000"/>
      </a:dk1>
      <a:lt1>
        <a:sysClr val="window" lastClr="FFFFFF"/>
      </a:lt1>
      <a:dk2>
        <a:srgbClr val="202E39"/>
      </a:dk2>
      <a:lt2>
        <a:srgbClr val="C8C8C8"/>
      </a:lt2>
      <a:accent1>
        <a:srgbClr val="013064"/>
      </a:accent1>
      <a:accent2>
        <a:srgbClr val="009FE3"/>
      </a:accent2>
      <a:accent3>
        <a:srgbClr val="BFD733"/>
      </a:accent3>
      <a:accent4>
        <a:srgbClr val="EF8201"/>
      </a:accent4>
      <a:accent5>
        <a:srgbClr val="CF4520"/>
      </a:accent5>
      <a:accent6>
        <a:srgbClr val="014656"/>
      </a:accent6>
      <a:hlink>
        <a:srgbClr val="009FE3"/>
      </a:hlink>
      <a:folHlink>
        <a:srgbClr val="999999"/>
      </a:folHlink>
    </a:clrScheme>
    <a:fontScheme name="Custom 1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 defTabSz="685800">
          <a:defRPr b="1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8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t" anchorCtr="0">
        <a:noAutofit/>
      </a:bodyPr>
      <a:lstStyle>
        <a:defPPr marL="228600" indent="-228600" algn="l" defTabSz="685800" rtl="0" eaLnBrk="1" latinLnBrk="0" hangingPunct="1">
          <a:lnSpc>
            <a:spcPct val="100000"/>
          </a:lnSpc>
          <a:spcBef>
            <a:spcPts val="600"/>
          </a:spcBef>
          <a:spcAft>
            <a:spcPts val="600"/>
          </a:spcAft>
          <a:buClr>
            <a:schemeClr val="accent2"/>
          </a:buClr>
          <a:buSzPct val="120000"/>
          <a:buFont typeface="Verdana" panose="020B0604030504040204" pitchFamily="34" charset="0"/>
          <a:buChar char="›"/>
          <a:defRPr sz="1800" b="0" kern="1200" dirty="0" err="1" smtClean="0">
            <a:solidFill>
              <a:schemeClr val="bg1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2828</TotalTime>
  <Words>1462</Words>
  <Application>Microsoft Office PowerPoint</Application>
  <PresentationFormat>Widescreen</PresentationFormat>
  <Paragraphs>491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-apple-system</vt:lpstr>
      <vt:lpstr>Arial</vt:lpstr>
      <vt:lpstr>Calibri</vt:lpstr>
      <vt:lpstr>Cooper Black</vt:lpstr>
      <vt:lpstr>Verdana</vt:lpstr>
      <vt:lpstr>Wingdings</vt:lpstr>
      <vt:lpstr>Light Theme</vt:lpstr>
      <vt:lpstr>Dark Theme</vt:lpstr>
      <vt:lpstr>NHD: A Topology-Aware Kubernetes Scheduler</vt:lpstr>
      <vt:lpstr>Agenda</vt:lpstr>
      <vt:lpstr>Similar Talks</vt:lpstr>
      <vt:lpstr>Terminology</vt:lpstr>
      <vt:lpstr>HPC/NFV Requirements</vt:lpstr>
      <vt:lpstr>What’s Needed?</vt:lpstr>
      <vt:lpstr>DPDK</vt:lpstr>
      <vt:lpstr>DPDK Performance</vt:lpstr>
      <vt:lpstr>What does it mean to be topology-aware?</vt:lpstr>
      <vt:lpstr>Scheduling A Pod</vt:lpstr>
      <vt:lpstr>Single Socket, No Hyperthreading</vt:lpstr>
      <vt:lpstr>Single Socket, Hyperthreading</vt:lpstr>
      <vt:lpstr>Dual Socket, Hyperthreading</vt:lpstr>
      <vt:lpstr>GPU + NIC</vt:lpstr>
      <vt:lpstr>Single-Root PCIe</vt:lpstr>
      <vt:lpstr>GPU + NIC + PCIe Switches</vt:lpstr>
      <vt:lpstr>GPU + NIC + PCIe Switches</vt:lpstr>
      <vt:lpstr>Network</vt:lpstr>
      <vt:lpstr>Kubernetes Challenges</vt:lpstr>
      <vt:lpstr>Kubernetes Challenges</vt:lpstr>
      <vt:lpstr>Isolating CPUs</vt:lpstr>
      <vt:lpstr>isolcpus</vt:lpstr>
      <vt:lpstr>cpusets</vt:lpstr>
      <vt:lpstr>Our Solution: IsolCpusets</vt:lpstr>
      <vt:lpstr>Kubernetes Challenges</vt:lpstr>
      <vt:lpstr>CPU Core Selection</vt:lpstr>
      <vt:lpstr>Kubernetes Challenges</vt:lpstr>
      <vt:lpstr>Sharing NICs</vt:lpstr>
      <vt:lpstr>Sharing NICs: Virtual Switch</vt:lpstr>
      <vt:lpstr>Sharing NICs: Multiple Queues</vt:lpstr>
      <vt:lpstr>Sharing NICs: Host-Device</vt:lpstr>
      <vt:lpstr>Sharing NICs: SR-IOV</vt:lpstr>
      <vt:lpstr>NHD: A Topology-Aware Custom Kubernetes Scheduler</vt:lpstr>
      <vt:lpstr>Why Make A Scheduler?</vt:lpstr>
      <vt:lpstr>NHD</vt:lpstr>
      <vt:lpstr>NHD</vt:lpstr>
      <vt:lpstr>Algorithm</vt:lpstr>
      <vt:lpstr>Matcher</vt:lpstr>
      <vt:lpstr>Pod Resource Requests</vt:lpstr>
      <vt:lpstr>Node Matching</vt:lpstr>
      <vt:lpstr>Node Matching</vt:lpstr>
      <vt:lpstr>Binding</vt:lpstr>
      <vt:lpstr>Upstream Topology Manager</vt:lpstr>
      <vt:lpstr>Future NHD Work</vt:lpstr>
      <vt:lpstr>Thanks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NHD: A Topology-Aware Kubernetes Scheduler</dc:title>
  <dc:creator>Burdick, Cliff</dc:creator>
  <cp:lastModifiedBy>Burdick, Cliff</cp:lastModifiedBy>
  <cp:revision>10</cp:revision>
  <dcterms:created xsi:type="dcterms:W3CDTF">2019-11-17T04:23:24Z</dcterms:created>
  <dcterms:modified xsi:type="dcterms:W3CDTF">2019-11-19T18:24:34Z</dcterms:modified>
</cp:coreProperties>
</file>